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notesMasterIdLst>
    <p:notesMasterId r:id="rId18"/>
  </p:notesMasterIdLst>
  <p:sldIdLst>
    <p:sldId id="269" r:id="rId2"/>
    <p:sldId id="257" r:id="rId3"/>
    <p:sldId id="258" r:id="rId4"/>
    <p:sldId id="272" r:id="rId5"/>
    <p:sldId id="260" r:id="rId6"/>
    <p:sldId id="261" r:id="rId7"/>
    <p:sldId id="262" r:id="rId8"/>
    <p:sldId id="275" r:id="rId9"/>
    <p:sldId id="270" r:id="rId10"/>
    <p:sldId id="276" r:id="rId11"/>
    <p:sldId id="264" r:id="rId12"/>
    <p:sldId id="265" r:id="rId13"/>
    <p:sldId id="266" r:id="rId14"/>
    <p:sldId id="267" r:id="rId15"/>
    <p:sldId id="268" r:id="rId16"/>
    <p:sldId id="274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32" y="24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2497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90613" y="1549826"/>
            <a:ext cx="10992640" cy="3947520"/>
          </a:xfrm>
          <a:prstGeom prst="rect">
            <a:avLst/>
          </a:prstGeom>
        </p:spPr>
        <p:txBody>
          <a:bodyPr spcFirstLastPara="1" wrap="square" lIns="145622" tIns="145622" rIns="145622" bIns="145622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9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9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9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9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9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9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9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9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92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0605" y="4165717"/>
            <a:ext cx="12933757" cy="5588053"/>
            <a:chOff x="28544" y="3514688"/>
            <a:chExt cx="9094048" cy="1628800"/>
          </a:xfrm>
        </p:grpSpPr>
        <p:sp>
          <p:nvSpPr>
            <p:cNvPr id="13" name="Google Shape;13;p2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40605" y="6371515"/>
            <a:ext cx="12933757" cy="3382255"/>
            <a:chOff x="28544" y="4157632"/>
            <a:chExt cx="9094048" cy="985856"/>
          </a:xfrm>
        </p:grpSpPr>
        <p:sp>
          <p:nvSpPr>
            <p:cNvPr id="47" name="Google Shape;47;p2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0" y="4228718"/>
            <a:ext cx="13004800" cy="2452017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2"/>
          <p:cNvSpPr txBox="1">
            <a:spLocks noGrp="1"/>
          </p:cNvSpPr>
          <p:nvPr>
            <p:ph type="sldNum" idx="12"/>
          </p:nvPr>
        </p:nvSpPr>
        <p:spPr>
          <a:xfrm>
            <a:off x="12212018" y="-22518"/>
            <a:ext cx="792747" cy="1038791"/>
          </a:xfrm>
          <a:prstGeom prst="rect">
            <a:avLst/>
          </a:prstGeom>
        </p:spPr>
        <p:txBody>
          <a:bodyPr spcFirstLastPara="1" wrap="square" lIns="145622" tIns="145622" rIns="145622" bIns="14562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graphs">
  <p:cSld name="Blank with graphs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"/>
          <p:cNvSpPr txBox="1">
            <a:spLocks noGrp="1"/>
          </p:cNvSpPr>
          <p:nvPr>
            <p:ph type="sldNum" idx="12"/>
          </p:nvPr>
        </p:nvSpPr>
        <p:spPr>
          <a:xfrm>
            <a:off x="12212018" y="-22518"/>
            <a:ext cx="792747" cy="1038791"/>
          </a:xfrm>
          <a:prstGeom prst="rect">
            <a:avLst/>
          </a:prstGeom>
        </p:spPr>
        <p:txBody>
          <a:bodyPr spcFirstLastPara="1" wrap="square" lIns="145622" tIns="145622" rIns="145622" bIns="145622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grpSp>
        <p:nvGrpSpPr>
          <p:cNvPr id="670" name="Google Shape;670;p13"/>
          <p:cNvGrpSpPr/>
          <p:nvPr/>
        </p:nvGrpSpPr>
        <p:grpSpPr>
          <a:xfrm>
            <a:off x="40605" y="7301812"/>
            <a:ext cx="12933757" cy="2452108"/>
            <a:chOff x="28544" y="3514688"/>
            <a:chExt cx="9094048" cy="1628800"/>
          </a:xfrm>
        </p:grpSpPr>
        <p:sp>
          <p:nvSpPr>
            <p:cNvPr id="671" name="Google Shape;671;p13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13"/>
          <p:cNvGrpSpPr/>
          <p:nvPr/>
        </p:nvGrpSpPr>
        <p:grpSpPr>
          <a:xfrm>
            <a:off x="40605" y="8269745"/>
            <a:ext cx="12933757" cy="1484176"/>
            <a:chOff x="28544" y="4157632"/>
            <a:chExt cx="9094048" cy="985856"/>
          </a:xfrm>
        </p:grpSpPr>
        <p:sp>
          <p:nvSpPr>
            <p:cNvPr id="705" name="Google Shape;705;p13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13"/>
          <p:cNvSpPr/>
          <p:nvPr/>
        </p:nvSpPr>
        <p:spPr>
          <a:xfrm>
            <a:off x="0" y="6786845"/>
            <a:ext cx="13004800" cy="2452017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 with frame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4"/>
          <p:cNvSpPr/>
          <p:nvPr/>
        </p:nvSpPr>
        <p:spPr>
          <a:xfrm>
            <a:off x="-249" y="0"/>
            <a:ext cx="13004800" cy="9753600"/>
          </a:xfrm>
          <a:prstGeom prst="frame">
            <a:avLst>
              <a:gd name="adj1" fmla="val 5397"/>
            </a:avLst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4"/>
          <p:cNvSpPr txBox="1">
            <a:spLocks noGrp="1"/>
          </p:cNvSpPr>
          <p:nvPr>
            <p:ph type="sldNum" idx="12"/>
          </p:nvPr>
        </p:nvSpPr>
        <p:spPr>
          <a:xfrm>
            <a:off x="12212018" y="-22518"/>
            <a:ext cx="792747" cy="1038791"/>
          </a:xfrm>
          <a:prstGeom prst="rect">
            <a:avLst/>
          </a:prstGeom>
        </p:spPr>
        <p:txBody>
          <a:bodyPr spcFirstLastPara="1" wrap="square" lIns="145622" tIns="145622" rIns="145622" bIns="145622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>
            <a:spLocks noGrp="1"/>
          </p:cNvSpPr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z="10400" spc="208"/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46557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ctrTitle"/>
          </p:nvPr>
        </p:nvSpPr>
        <p:spPr>
          <a:xfrm>
            <a:off x="637540" y="1268512"/>
            <a:ext cx="11054080" cy="2199324"/>
          </a:xfrm>
          <a:prstGeom prst="rect">
            <a:avLst/>
          </a:prstGeom>
        </p:spPr>
        <p:txBody>
          <a:bodyPr spcFirstLastPara="1" wrap="square" lIns="145622" tIns="145622" rIns="145622" bIns="145622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6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637540" y="3005886"/>
            <a:ext cx="11054080" cy="1488213"/>
          </a:xfrm>
          <a:prstGeom prst="rect">
            <a:avLst/>
          </a:prstGeom>
        </p:spPr>
        <p:txBody>
          <a:bodyPr spcFirstLastPara="1" wrap="square" lIns="145622" tIns="145622" rIns="145622" bIns="145622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2900">
                <a:solidFill>
                  <a:srgbClr val="6E86B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2900">
                <a:solidFill>
                  <a:srgbClr val="6E86B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2900">
                <a:solidFill>
                  <a:srgbClr val="6E86B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2900">
                <a:solidFill>
                  <a:srgbClr val="6E86B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2900">
                <a:solidFill>
                  <a:srgbClr val="6E86B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2900">
                <a:solidFill>
                  <a:srgbClr val="6E86B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2900">
                <a:solidFill>
                  <a:srgbClr val="6E86B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2900">
                <a:solidFill>
                  <a:srgbClr val="6E86B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2900">
                <a:solidFill>
                  <a:srgbClr val="6E86B6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40605" y="4165717"/>
            <a:ext cx="12933757" cy="5588053"/>
            <a:chOff x="28544" y="3514688"/>
            <a:chExt cx="9094048" cy="1628800"/>
          </a:xfrm>
        </p:grpSpPr>
        <p:sp>
          <p:nvSpPr>
            <p:cNvPr id="118" name="Google Shape;118;p3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40605" y="6371515"/>
            <a:ext cx="12933757" cy="3382255"/>
            <a:chOff x="28544" y="4157632"/>
            <a:chExt cx="9094048" cy="985856"/>
          </a:xfrm>
        </p:grpSpPr>
        <p:sp>
          <p:nvSpPr>
            <p:cNvPr id="152" name="Google Shape;152;p3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/>
          <p:nvPr/>
        </p:nvSpPr>
        <p:spPr>
          <a:xfrm rot="10800000" flipH="1">
            <a:off x="-36" y="2046862"/>
            <a:ext cx="13004800" cy="7706738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2374898" y="3521422"/>
            <a:ext cx="8255147" cy="5199076"/>
          </a:xfrm>
          <a:prstGeom prst="rect">
            <a:avLst/>
          </a:prstGeom>
        </p:spPr>
        <p:txBody>
          <a:bodyPr spcFirstLastPara="1" wrap="square" lIns="145622" tIns="145622" rIns="145622" bIns="145622" anchor="t" anchorCtr="0"/>
          <a:lstStyle>
            <a:lvl1pPr marL="728228" lvl="0" indent="-667542" algn="ctr" rtl="0">
              <a:spcBef>
                <a:spcPts val="956"/>
              </a:spcBef>
              <a:spcAft>
                <a:spcPts val="0"/>
              </a:spcAft>
              <a:buSzPts val="3000"/>
              <a:buFont typeface="Titillium Web ExtraLight"/>
              <a:buChar char="▫"/>
              <a:defRPr sz="48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L="1456456" lvl="1" indent="-667542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48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L="2184684" lvl="2" indent="-667542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48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L="2912913" lvl="3" indent="-667542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48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L="3641141" lvl="4" indent="-667542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48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L="4369369" lvl="5" indent="-667542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48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L="5097597" lvl="6" indent="-667542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●"/>
              <a:defRPr sz="48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L="5825825" lvl="7" indent="-667542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○"/>
              <a:defRPr sz="48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L="6554053" lvl="8" indent="-667542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■"/>
              <a:defRPr sz="48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1" name="Google Shape;221;p4"/>
          <p:cNvSpPr txBox="1">
            <a:spLocks noGrp="1"/>
          </p:cNvSpPr>
          <p:nvPr>
            <p:ph type="sldNum" idx="12"/>
          </p:nvPr>
        </p:nvSpPr>
        <p:spPr>
          <a:xfrm>
            <a:off x="12212018" y="-22518"/>
            <a:ext cx="792747" cy="1038791"/>
          </a:xfrm>
          <a:prstGeom prst="rect">
            <a:avLst/>
          </a:prstGeom>
        </p:spPr>
        <p:txBody>
          <a:bodyPr spcFirstLastPara="1" wrap="square" lIns="145622" tIns="145622" rIns="145622" bIns="14562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22" name="Google Shape;222;p4"/>
          <p:cNvSpPr/>
          <p:nvPr/>
        </p:nvSpPr>
        <p:spPr>
          <a:xfrm>
            <a:off x="0" y="760771"/>
            <a:ext cx="13004800" cy="2452017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/>
          <p:nvPr/>
        </p:nvSpPr>
        <p:spPr>
          <a:xfrm>
            <a:off x="-36" y="0"/>
            <a:ext cx="13004800" cy="2064498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sldNum" idx="12"/>
          </p:nvPr>
        </p:nvSpPr>
        <p:spPr>
          <a:xfrm>
            <a:off x="12212018" y="-22518"/>
            <a:ext cx="792747" cy="1038791"/>
          </a:xfrm>
          <a:prstGeom prst="rect">
            <a:avLst/>
          </a:prstGeom>
        </p:spPr>
        <p:txBody>
          <a:bodyPr spcFirstLastPara="1" wrap="square" lIns="145622" tIns="145622" rIns="145622" bIns="14562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grpSp>
        <p:nvGrpSpPr>
          <p:cNvPr id="226" name="Google Shape;226;p5"/>
          <p:cNvGrpSpPr/>
          <p:nvPr/>
        </p:nvGrpSpPr>
        <p:grpSpPr>
          <a:xfrm>
            <a:off x="40605" y="7301812"/>
            <a:ext cx="12933757" cy="2452108"/>
            <a:chOff x="28544" y="3514688"/>
            <a:chExt cx="9094048" cy="1628800"/>
          </a:xfrm>
        </p:grpSpPr>
        <p:sp>
          <p:nvSpPr>
            <p:cNvPr id="227" name="Google Shape;227;p5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>
            <a:off x="40605" y="8269745"/>
            <a:ext cx="12933757" cy="1484176"/>
            <a:chOff x="28544" y="4157632"/>
            <a:chExt cx="9094048" cy="985856"/>
          </a:xfrm>
        </p:grpSpPr>
        <p:sp>
          <p:nvSpPr>
            <p:cNvPr id="261" name="Google Shape;261;p5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5"/>
          <p:cNvSpPr/>
          <p:nvPr/>
        </p:nvSpPr>
        <p:spPr>
          <a:xfrm>
            <a:off x="0" y="6786845"/>
            <a:ext cx="13004800" cy="2452017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5"/>
          <p:cNvSpPr txBox="1">
            <a:spLocks noGrp="1"/>
          </p:cNvSpPr>
          <p:nvPr>
            <p:ph type="title"/>
          </p:nvPr>
        </p:nvSpPr>
        <p:spPr>
          <a:xfrm>
            <a:off x="1051982" y="760889"/>
            <a:ext cx="10931200" cy="1625884"/>
          </a:xfrm>
          <a:prstGeom prst="rect">
            <a:avLst/>
          </a:prstGeom>
        </p:spPr>
        <p:txBody>
          <a:bodyPr spcFirstLastPara="1" wrap="square" lIns="145622" tIns="145622" rIns="145622" bIns="145622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body" idx="1"/>
          </p:nvPr>
        </p:nvSpPr>
        <p:spPr>
          <a:xfrm>
            <a:off x="1051989" y="2185535"/>
            <a:ext cx="10931200" cy="5875484"/>
          </a:xfrm>
          <a:prstGeom prst="rect">
            <a:avLst/>
          </a:prstGeom>
        </p:spPr>
        <p:txBody>
          <a:bodyPr spcFirstLastPara="1" wrap="square" lIns="145622" tIns="145622" rIns="145622" bIns="145622" anchor="t" anchorCtr="0"/>
          <a:lstStyle>
            <a:lvl1pPr marL="728228" lvl="0" indent="-606857">
              <a:spcBef>
                <a:spcPts val="956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1456456" lvl="1" indent="-606857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2184684" lvl="2" indent="-606857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2912913" lvl="3" indent="-606857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3641141" lvl="4" indent="-606857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4369369" lvl="5" indent="-606857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5097597" lvl="6" indent="-606857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5825825" lvl="7" indent="-606857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6554053" lvl="8" indent="-606857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/>
          <p:nvPr/>
        </p:nvSpPr>
        <p:spPr>
          <a:xfrm>
            <a:off x="7089991" y="284"/>
            <a:ext cx="5914880" cy="97536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"/>
          <p:cNvSpPr txBox="1">
            <a:spLocks noGrp="1"/>
          </p:cNvSpPr>
          <p:nvPr>
            <p:ph type="sldNum" idx="12"/>
          </p:nvPr>
        </p:nvSpPr>
        <p:spPr>
          <a:xfrm>
            <a:off x="12212018" y="-22518"/>
            <a:ext cx="792747" cy="1038791"/>
          </a:xfrm>
          <a:prstGeom prst="rect">
            <a:avLst/>
          </a:prstGeom>
        </p:spPr>
        <p:txBody>
          <a:bodyPr spcFirstLastPara="1" wrap="square" lIns="145622" tIns="145622" rIns="145622" bIns="145622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333" name="Google Shape;333;p6"/>
          <p:cNvSpPr txBox="1">
            <a:spLocks noGrp="1"/>
          </p:cNvSpPr>
          <p:nvPr>
            <p:ph type="title"/>
          </p:nvPr>
        </p:nvSpPr>
        <p:spPr>
          <a:xfrm>
            <a:off x="643874" y="1177449"/>
            <a:ext cx="5667840" cy="1625884"/>
          </a:xfrm>
          <a:prstGeom prst="rect">
            <a:avLst/>
          </a:prstGeom>
        </p:spPr>
        <p:txBody>
          <a:bodyPr spcFirstLastPara="1" wrap="square" lIns="145622" tIns="145622" rIns="145622" bIns="145622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4" name="Google Shape;334;p6"/>
          <p:cNvSpPr txBox="1">
            <a:spLocks noGrp="1"/>
          </p:cNvSpPr>
          <p:nvPr>
            <p:ph type="body" idx="1"/>
          </p:nvPr>
        </p:nvSpPr>
        <p:spPr>
          <a:xfrm>
            <a:off x="643878" y="2678856"/>
            <a:ext cx="5667840" cy="5875484"/>
          </a:xfrm>
          <a:prstGeom prst="rect">
            <a:avLst/>
          </a:prstGeom>
        </p:spPr>
        <p:txBody>
          <a:bodyPr spcFirstLastPara="1" wrap="square" lIns="145622" tIns="145622" rIns="145622" bIns="145622" anchor="t" anchorCtr="0"/>
          <a:lstStyle>
            <a:lvl1pPr marL="728228" lvl="0" indent="-606857" rtl="0">
              <a:spcBef>
                <a:spcPts val="956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1456456" lvl="1" indent="-606857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2184684" lvl="2" indent="-606857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2912913" lvl="3" indent="-606857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3641141" lvl="4" indent="-606857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4369369" lvl="5" indent="-606857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5097597" lvl="6" indent="-60685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5825825" lvl="7" indent="-60685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6554053" lvl="8" indent="-60685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"/>
          <p:cNvSpPr/>
          <p:nvPr/>
        </p:nvSpPr>
        <p:spPr>
          <a:xfrm>
            <a:off x="-36" y="0"/>
            <a:ext cx="13004800" cy="2064498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7"/>
          <p:cNvGrpSpPr/>
          <p:nvPr/>
        </p:nvGrpSpPr>
        <p:grpSpPr>
          <a:xfrm>
            <a:off x="40605" y="7301812"/>
            <a:ext cx="12933757" cy="2452108"/>
            <a:chOff x="28544" y="3514688"/>
            <a:chExt cx="9094048" cy="1628800"/>
          </a:xfrm>
        </p:grpSpPr>
        <p:sp>
          <p:nvSpPr>
            <p:cNvPr id="338" name="Google Shape;338;p7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7"/>
          <p:cNvGrpSpPr/>
          <p:nvPr/>
        </p:nvGrpSpPr>
        <p:grpSpPr>
          <a:xfrm>
            <a:off x="40605" y="8269745"/>
            <a:ext cx="12933757" cy="1484176"/>
            <a:chOff x="28544" y="4157632"/>
            <a:chExt cx="9094048" cy="985856"/>
          </a:xfrm>
        </p:grpSpPr>
        <p:sp>
          <p:nvSpPr>
            <p:cNvPr id="372" name="Google Shape;372;p7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7"/>
          <p:cNvSpPr/>
          <p:nvPr/>
        </p:nvSpPr>
        <p:spPr>
          <a:xfrm>
            <a:off x="0" y="6786845"/>
            <a:ext cx="13004800" cy="2452017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7"/>
          <p:cNvSpPr txBox="1">
            <a:spLocks noGrp="1"/>
          </p:cNvSpPr>
          <p:nvPr>
            <p:ph type="title"/>
          </p:nvPr>
        </p:nvSpPr>
        <p:spPr>
          <a:xfrm>
            <a:off x="1051982" y="760889"/>
            <a:ext cx="10931200" cy="1625884"/>
          </a:xfrm>
          <a:prstGeom prst="rect">
            <a:avLst/>
          </a:prstGeom>
        </p:spPr>
        <p:txBody>
          <a:bodyPr spcFirstLastPara="1" wrap="square" lIns="145622" tIns="145622" rIns="145622" bIns="145622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40" name="Google Shape;440;p7"/>
          <p:cNvSpPr txBox="1">
            <a:spLocks noGrp="1"/>
          </p:cNvSpPr>
          <p:nvPr>
            <p:ph type="body" idx="1"/>
          </p:nvPr>
        </p:nvSpPr>
        <p:spPr>
          <a:xfrm>
            <a:off x="1051982" y="2309706"/>
            <a:ext cx="5306027" cy="5411840"/>
          </a:xfrm>
          <a:prstGeom prst="rect">
            <a:avLst/>
          </a:prstGeom>
        </p:spPr>
        <p:txBody>
          <a:bodyPr spcFirstLastPara="1" wrap="square" lIns="145622" tIns="145622" rIns="145622" bIns="145622" anchor="t" anchorCtr="0"/>
          <a:lstStyle>
            <a:lvl1pPr marL="728228" lvl="0" indent="-566400">
              <a:spcBef>
                <a:spcPts val="956"/>
              </a:spcBef>
              <a:spcAft>
                <a:spcPts val="0"/>
              </a:spcAft>
              <a:buSzPts val="2000"/>
              <a:buChar char="▫"/>
              <a:defRPr sz="3200"/>
            </a:lvl1pPr>
            <a:lvl2pPr marL="1456456" lvl="1" indent="-566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3200"/>
            </a:lvl2pPr>
            <a:lvl3pPr marL="2184684" lvl="2" indent="-566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3200"/>
            </a:lvl3pPr>
            <a:lvl4pPr marL="2912913" lvl="3" indent="-566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3200"/>
            </a:lvl4pPr>
            <a:lvl5pPr marL="3641141" lvl="4" indent="-566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3200"/>
            </a:lvl5pPr>
            <a:lvl6pPr marL="4369369" lvl="5" indent="-566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3200"/>
            </a:lvl6pPr>
            <a:lvl7pPr marL="5097597" lvl="6" indent="-566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3200"/>
            </a:lvl7pPr>
            <a:lvl8pPr marL="5825825" lvl="7" indent="-566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3200"/>
            </a:lvl8pPr>
            <a:lvl9pPr marL="6554053" lvl="8" indent="-5664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1" name="Google Shape;441;p7"/>
          <p:cNvSpPr txBox="1">
            <a:spLocks noGrp="1"/>
          </p:cNvSpPr>
          <p:nvPr>
            <p:ph type="body" idx="2"/>
          </p:nvPr>
        </p:nvSpPr>
        <p:spPr>
          <a:xfrm>
            <a:off x="6677329" y="2309706"/>
            <a:ext cx="5306027" cy="5411840"/>
          </a:xfrm>
          <a:prstGeom prst="rect">
            <a:avLst/>
          </a:prstGeom>
        </p:spPr>
        <p:txBody>
          <a:bodyPr spcFirstLastPara="1" wrap="square" lIns="145622" tIns="145622" rIns="145622" bIns="145622" anchor="t" anchorCtr="0"/>
          <a:lstStyle>
            <a:lvl1pPr marL="728228" lvl="0" indent="-566400">
              <a:spcBef>
                <a:spcPts val="956"/>
              </a:spcBef>
              <a:spcAft>
                <a:spcPts val="0"/>
              </a:spcAft>
              <a:buSzPts val="2000"/>
              <a:buChar char="▫"/>
              <a:defRPr sz="3200"/>
            </a:lvl1pPr>
            <a:lvl2pPr marL="1456456" lvl="1" indent="-566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3200"/>
            </a:lvl2pPr>
            <a:lvl3pPr marL="2184684" lvl="2" indent="-566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3200"/>
            </a:lvl3pPr>
            <a:lvl4pPr marL="2912913" lvl="3" indent="-566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3200"/>
            </a:lvl4pPr>
            <a:lvl5pPr marL="3641141" lvl="4" indent="-566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3200"/>
            </a:lvl5pPr>
            <a:lvl6pPr marL="4369369" lvl="5" indent="-566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3200"/>
            </a:lvl6pPr>
            <a:lvl7pPr marL="5097597" lvl="6" indent="-566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3200"/>
            </a:lvl7pPr>
            <a:lvl8pPr marL="5825825" lvl="7" indent="-566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3200"/>
            </a:lvl8pPr>
            <a:lvl9pPr marL="6554053" lvl="8" indent="-5664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2" name="Google Shape;442;p7"/>
          <p:cNvSpPr txBox="1">
            <a:spLocks noGrp="1"/>
          </p:cNvSpPr>
          <p:nvPr>
            <p:ph type="sldNum" idx="12"/>
          </p:nvPr>
        </p:nvSpPr>
        <p:spPr>
          <a:xfrm>
            <a:off x="12212018" y="-22518"/>
            <a:ext cx="792747" cy="1038791"/>
          </a:xfrm>
          <a:prstGeom prst="rect">
            <a:avLst/>
          </a:prstGeom>
        </p:spPr>
        <p:txBody>
          <a:bodyPr spcFirstLastPara="1" wrap="square" lIns="145622" tIns="145622" rIns="145622" bIns="14562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"/>
          <p:cNvSpPr/>
          <p:nvPr/>
        </p:nvSpPr>
        <p:spPr>
          <a:xfrm>
            <a:off x="-36" y="0"/>
            <a:ext cx="13004800" cy="2064498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8"/>
          <p:cNvGrpSpPr/>
          <p:nvPr/>
        </p:nvGrpSpPr>
        <p:grpSpPr>
          <a:xfrm>
            <a:off x="40605" y="7301812"/>
            <a:ext cx="12933757" cy="2452108"/>
            <a:chOff x="28544" y="3514688"/>
            <a:chExt cx="9094048" cy="1628800"/>
          </a:xfrm>
        </p:grpSpPr>
        <p:sp>
          <p:nvSpPr>
            <p:cNvPr id="446" name="Google Shape;446;p8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8"/>
          <p:cNvGrpSpPr/>
          <p:nvPr/>
        </p:nvGrpSpPr>
        <p:grpSpPr>
          <a:xfrm>
            <a:off x="40605" y="8269745"/>
            <a:ext cx="12933757" cy="1484176"/>
            <a:chOff x="28544" y="4157632"/>
            <a:chExt cx="9094048" cy="985856"/>
          </a:xfrm>
        </p:grpSpPr>
        <p:sp>
          <p:nvSpPr>
            <p:cNvPr id="480" name="Google Shape;480;p8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8"/>
          <p:cNvSpPr/>
          <p:nvPr/>
        </p:nvSpPr>
        <p:spPr>
          <a:xfrm>
            <a:off x="0" y="6786845"/>
            <a:ext cx="13004800" cy="2452017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8"/>
          <p:cNvSpPr txBox="1">
            <a:spLocks noGrp="1"/>
          </p:cNvSpPr>
          <p:nvPr>
            <p:ph type="title"/>
          </p:nvPr>
        </p:nvSpPr>
        <p:spPr>
          <a:xfrm>
            <a:off x="1051982" y="760889"/>
            <a:ext cx="10931200" cy="1625884"/>
          </a:xfrm>
          <a:prstGeom prst="rect">
            <a:avLst/>
          </a:prstGeom>
        </p:spPr>
        <p:txBody>
          <a:bodyPr spcFirstLastPara="1" wrap="square" lIns="145622" tIns="145622" rIns="145622" bIns="145622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48" name="Google Shape;548;p8"/>
          <p:cNvSpPr txBox="1">
            <a:spLocks noGrp="1"/>
          </p:cNvSpPr>
          <p:nvPr>
            <p:ph type="body" idx="1"/>
          </p:nvPr>
        </p:nvSpPr>
        <p:spPr>
          <a:xfrm>
            <a:off x="1051982" y="2343582"/>
            <a:ext cx="3523413" cy="5344142"/>
          </a:xfrm>
          <a:prstGeom prst="rect">
            <a:avLst/>
          </a:prstGeom>
        </p:spPr>
        <p:txBody>
          <a:bodyPr spcFirstLastPara="1" wrap="square" lIns="145622" tIns="145622" rIns="145622" bIns="145622" anchor="t" anchorCtr="0"/>
          <a:lstStyle>
            <a:lvl1pPr marL="728228" lvl="0" indent="-546171" rtl="0">
              <a:spcBef>
                <a:spcPts val="956"/>
              </a:spcBef>
              <a:spcAft>
                <a:spcPts val="0"/>
              </a:spcAft>
              <a:buSzPts val="1800"/>
              <a:buChar char="▫"/>
              <a:defRPr sz="2900"/>
            </a:lvl1pPr>
            <a:lvl2pPr marL="1456456" lvl="1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2pPr>
            <a:lvl3pPr marL="2184684" lvl="2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3pPr>
            <a:lvl4pPr marL="2912913" lvl="3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4pPr>
            <a:lvl5pPr marL="3641141" lvl="4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5pPr>
            <a:lvl6pPr marL="4369369" lvl="5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6pPr>
            <a:lvl7pPr marL="5097597" lvl="6" indent="-546171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900"/>
            </a:lvl7pPr>
            <a:lvl8pPr marL="5825825" lvl="7" indent="-546171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900"/>
            </a:lvl8pPr>
            <a:lvl9pPr marL="6554053" lvl="8" indent="-546171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9" name="Google Shape;549;p8"/>
          <p:cNvSpPr txBox="1">
            <a:spLocks noGrp="1"/>
          </p:cNvSpPr>
          <p:nvPr>
            <p:ph type="body" idx="2"/>
          </p:nvPr>
        </p:nvSpPr>
        <p:spPr>
          <a:xfrm>
            <a:off x="4755965" y="2343582"/>
            <a:ext cx="3523413" cy="5344142"/>
          </a:xfrm>
          <a:prstGeom prst="rect">
            <a:avLst/>
          </a:prstGeom>
        </p:spPr>
        <p:txBody>
          <a:bodyPr spcFirstLastPara="1" wrap="square" lIns="145622" tIns="145622" rIns="145622" bIns="145622" anchor="t" anchorCtr="0"/>
          <a:lstStyle>
            <a:lvl1pPr marL="728228" lvl="0" indent="-546171" rtl="0">
              <a:spcBef>
                <a:spcPts val="956"/>
              </a:spcBef>
              <a:spcAft>
                <a:spcPts val="0"/>
              </a:spcAft>
              <a:buSzPts val="1800"/>
              <a:buChar char="▫"/>
              <a:defRPr sz="2900"/>
            </a:lvl1pPr>
            <a:lvl2pPr marL="1456456" lvl="1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2pPr>
            <a:lvl3pPr marL="2184684" lvl="2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3pPr>
            <a:lvl4pPr marL="2912913" lvl="3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4pPr>
            <a:lvl5pPr marL="3641141" lvl="4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5pPr>
            <a:lvl6pPr marL="4369369" lvl="5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6pPr>
            <a:lvl7pPr marL="5097597" lvl="6" indent="-546171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900"/>
            </a:lvl7pPr>
            <a:lvl8pPr marL="5825825" lvl="7" indent="-546171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900"/>
            </a:lvl8pPr>
            <a:lvl9pPr marL="6554053" lvl="8" indent="-546171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0" name="Google Shape;550;p8"/>
          <p:cNvSpPr txBox="1">
            <a:spLocks noGrp="1"/>
          </p:cNvSpPr>
          <p:nvPr>
            <p:ph type="body" idx="3"/>
          </p:nvPr>
        </p:nvSpPr>
        <p:spPr>
          <a:xfrm>
            <a:off x="8459950" y="2343582"/>
            <a:ext cx="3523413" cy="5344142"/>
          </a:xfrm>
          <a:prstGeom prst="rect">
            <a:avLst/>
          </a:prstGeom>
        </p:spPr>
        <p:txBody>
          <a:bodyPr spcFirstLastPara="1" wrap="square" lIns="145622" tIns="145622" rIns="145622" bIns="145622" anchor="t" anchorCtr="0"/>
          <a:lstStyle>
            <a:lvl1pPr marL="728228" lvl="0" indent="-546171" rtl="0">
              <a:spcBef>
                <a:spcPts val="956"/>
              </a:spcBef>
              <a:spcAft>
                <a:spcPts val="0"/>
              </a:spcAft>
              <a:buSzPts val="1800"/>
              <a:buChar char="▫"/>
              <a:defRPr sz="2900"/>
            </a:lvl1pPr>
            <a:lvl2pPr marL="1456456" lvl="1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2pPr>
            <a:lvl3pPr marL="2184684" lvl="2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3pPr>
            <a:lvl4pPr marL="2912913" lvl="3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4pPr>
            <a:lvl5pPr marL="3641141" lvl="4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5pPr>
            <a:lvl6pPr marL="4369369" lvl="5" indent="-546171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2900"/>
            </a:lvl6pPr>
            <a:lvl7pPr marL="5097597" lvl="6" indent="-546171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900"/>
            </a:lvl7pPr>
            <a:lvl8pPr marL="5825825" lvl="7" indent="-546171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900"/>
            </a:lvl8pPr>
            <a:lvl9pPr marL="6554053" lvl="8" indent="-546171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1" name="Google Shape;551;p8"/>
          <p:cNvSpPr txBox="1">
            <a:spLocks noGrp="1"/>
          </p:cNvSpPr>
          <p:nvPr>
            <p:ph type="sldNum" idx="12"/>
          </p:nvPr>
        </p:nvSpPr>
        <p:spPr>
          <a:xfrm>
            <a:off x="12212018" y="-22518"/>
            <a:ext cx="792747" cy="1038791"/>
          </a:xfrm>
          <a:prstGeom prst="rect">
            <a:avLst/>
          </a:prstGeom>
        </p:spPr>
        <p:txBody>
          <a:bodyPr spcFirstLastPara="1" wrap="square" lIns="145622" tIns="145622" rIns="145622" bIns="14562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"/>
          <p:cNvSpPr/>
          <p:nvPr/>
        </p:nvSpPr>
        <p:spPr>
          <a:xfrm>
            <a:off x="-36" y="0"/>
            <a:ext cx="13004800" cy="2064498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9"/>
          <p:cNvGrpSpPr/>
          <p:nvPr/>
        </p:nvGrpSpPr>
        <p:grpSpPr>
          <a:xfrm>
            <a:off x="40605" y="7301812"/>
            <a:ext cx="12933757" cy="2452108"/>
            <a:chOff x="28544" y="3514688"/>
            <a:chExt cx="9094048" cy="1628800"/>
          </a:xfrm>
        </p:grpSpPr>
        <p:sp>
          <p:nvSpPr>
            <p:cNvPr id="555" name="Google Shape;555;p9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9"/>
          <p:cNvGrpSpPr/>
          <p:nvPr/>
        </p:nvGrpSpPr>
        <p:grpSpPr>
          <a:xfrm>
            <a:off x="40605" y="8269745"/>
            <a:ext cx="12933757" cy="1484176"/>
            <a:chOff x="28544" y="4157632"/>
            <a:chExt cx="9094048" cy="985856"/>
          </a:xfrm>
        </p:grpSpPr>
        <p:sp>
          <p:nvSpPr>
            <p:cNvPr id="589" name="Google Shape;589;p9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9"/>
          <p:cNvSpPr/>
          <p:nvPr/>
        </p:nvSpPr>
        <p:spPr>
          <a:xfrm>
            <a:off x="0" y="6786845"/>
            <a:ext cx="13004800" cy="2452017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9"/>
          <p:cNvSpPr txBox="1">
            <a:spLocks noGrp="1"/>
          </p:cNvSpPr>
          <p:nvPr>
            <p:ph type="title"/>
          </p:nvPr>
        </p:nvSpPr>
        <p:spPr>
          <a:xfrm>
            <a:off x="1051982" y="760889"/>
            <a:ext cx="10931200" cy="1625884"/>
          </a:xfrm>
          <a:prstGeom prst="rect">
            <a:avLst/>
          </a:prstGeom>
        </p:spPr>
        <p:txBody>
          <a:bodyPr spcFirstLastPara="1" wrap="square" lIns="145622" tIns="145622" rIns="145622" bIns="145622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57" name="Google Shape;657;p9"/>
          <p:cNvSpPr txBox="1">
            <a:spLocks noGrp="1"/>
          </p:cNvSpPr>
          <p:nvPr>
            <p:ph type="sldNum" idx="12"/>
          </p:nvPr>
        </p:nvSpPr>
        <p:spPr>
          <a:xfrm>
            <a:off x="12212018" y="-22518"/>
            <a:ext cx="792747" cy="1038791"/>
          </a:xfrm>
          <a:prstGeom prst="rect">
            <a:avLst/>
          </a:prstGeom>
        </p:spPr>
        <p:txBody>
          <a:bodyPr spcFirstLastPara="1" wrap="square" lIns="145622" tIns="145622" rIns="145622" bIns="14562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"/>
          <p:cNvSpPr/>
          <p:nvPr/>
        </p:nvSpPr>
        <p:spPr>
          <a:xfrm>
            <a:off x="-36" y="8209067"/>
            <a:ext cx="13004800" cy="1544533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1"/>
          <p:cNvSpPr txBox="1">
            <a:spLocks noGrp="1"/>
          </p:cNvSpPr>
          <p:nvPr>
            <p:ph type="body" idx="1"/>
          </p:nvPr>
        </p:nvSpPr>
        <p:spPr>
          <a:xfrm>
            <a:off x="787414" y="8526131"/>
            <a:ext cx="11429973" cy="985316"/>
          </a:xfrm>
          <a:prstGeom prst="rect">
            <a:avLst/>
          </a:prstGeom>
        </p:spPr>
        <p:txBody>
          <a:bodyPr spcFirstLastPara="1" wrap="square" lIns="145622" tIns="145622" rIns="145622" bIns="145622" anchor="t" anchorCtr="0"/>
          <a:lstStyle>
            <a:lvl1pPr marL="728228" lvl="0" indent="-364114" algn="ctr">
              <a:spcBef>
                <a:spcPts val="573"/>
              </a:spcBef>
              <a:spcAft>
                <a:spcPts val="0"/>
              </a:spcAft>
              <a:buSzPts val="1400"/>
              <a:buNone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12212018" y="-22518"/>
            <a:ext cx="792747" cy="1038791"/>
          </a:xfrm>
          <a:prstGeom prst="rect">
            <a:avLst/>
          </a:prstGeom>
        </p:spPr>
        <p:txBody>
          <a:bodyPr spcFirstLastPara="1" wrap="square" lIns="145622" tIns="145622" rIns="145622" bIns="14562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57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3004800" cy="9753577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17190" y="8595"/>
                </a:moveTo>
                <a:lnTo>
                  <a:pt x="17190" y="16799"/>
                </a:lnTo>
                <a:lnTo>
                  <a:pt x="8762" y="16799"/>
                </a:lnTo>
                <a:lnTo>
                  <a:pt x="8762" y="8595"/>
                </a:lnTo>
                <a:close/>
                <a:moveTo>
                  <a:pt x="25840" y="8595"/>
                </a:moveTo>
                <a:lnTo>
                  <a:pt x="25840" y="16799"/>
                </a:lnTo>
                <a:lnTo>
                  <a:pt x="17413" y="16799"/>
                </a:lnTo>
                <a:lnTo>
                  <a:pt x="17413" y="8595"/>
                </a:lnTo>
                <a:close/>
                <a:moveTo>
                  <a:pt x="34547" y="8595"/>
                </a:moveTo>
                <a:lnTo>
                  <a:pt x="34547" y="16799"/>
                </a:lnTo>
                <a:lnTo>
                  <a:pt x="26064" y="16799"/>
                </a:lnTo>
                <a:lnTo>
                  <a:pt x="26064" y="8595"/>
                </a:lnTo>
                <a:close/>
                <a:moveTo>
                  <a:pt x="43197" y="8595"/>
                </a:moveTo>
                <a:lnTo>
                  <a:pt x="43197" y="16799"/>
                </a:lnTo>
                <a:lnTo>
                  <a:pt x="34770" y="16799"/>
                </a:lnTo>
                <a:lnTo>
                  <a:pt x="34770" y="8595"/>
                </a:lnTo>
                <a:close/>
                <a:moveTo>
                  <a:pt x="51848" y="8595"/>
                </a:moveTo>
                <a:lnTo>
                  <a:pt x="51848" y="16799"/>
                </a:lnTo>
                <a:lnTo>
                  <a:pt x="43421" y="16799"/>
                </a:lnTo>
                <a:lnTo>
                  <a:pt x="43421" y="8595"/>
                </a:lnTo>
                <a:close/>
                <a:moveTo>
                  <a:pt x="60499" y="8595"/>
                </a:moveTo>
                <a:lnTo>
                  <a:pt x="60499" y="16799"/>
                </a:lnTo>
                <a:lnTo>
                  <a:pt x="52071" y="16799"/>
                </a:lnTo>
                <a:lnTo>
                  <a:pt x="52071" y="8595"/>
                </a:lnTo>
                <a:close/>
                <a:moveTo>
                  <a:pt x="69149" y="8595"/>
                </a:moveTo>
                <a:lnTo>
                  <a:pt x="69149" y="16799"/>
                </a:lnTo>
                <a:lnTo>
                  <a:pt x="60722" y="16799"/>
                </a:lnTo>
                <a:lnTo>
                  <a:pt x="60722" y="8595"/>
                </a:lnTo>
                <a:close/>
                <a:moveTo>
                  <a:pt x="77800" y="8595"/>
                </a:moveTo>
                <a:lnTo>
                  <a:pt x="77800" y="16799"/>
                </a:lnTo>
                <a:lnTo>
                  <a:pt x="69373" y="16799"/>
                </a:lnTo>
                <a:lnTo>
                  <a:pt x="69373" y="8595"/>
                </a:lnTo>
                <a:close/>
                <a:moveTo>
                  <a:pt x="86506" y="8595"/>
                </a:moveTo>
                <a:lnTo>
                  <a:pt x="86506" y="16799"/>
                </a:lnTo>
                <a:lnTo>
                  <a:pt x="78023" y="16799"/>
                </a:lnTo>
                <a:lnTo>
                  <a:pt x="78023" y="8595"/>
                </a:lnTo>
                <a:close/>
                <a:moveTo>
                  <a:pt x="95157" y="8595"/>
                </a:moveTo>
                <a:lnTo>
                  <a:pt x="95157" y="16799"/>
                </a:lnTo>
                <a:lnTo>
                  <a:pt x="86730" y="16799"/>
                </a:lnTo>
                <a:lnTo>
                  <a:pt x="86730" y="8595"/>
                </a:lnTo>
                <a:close/>
                <a:moveTo>
                  <a:pt x="103808" y="8595"/>
                </a:moveTo>
                <a:lnTo>
                  <a:pt x="103808" y="16799"/>
                </a:lnTo>
                <a:lnTo>
                  <a:pt x="95380" y="16799"/>
                </a:lnTo>
                <a:lnTo>
                  <a:pt x="95380" y="8595"/>
                </a:lnTo>
                <a:close/>
                <a:moveTo>
                  <a:pt x="112458" y="8595"/>
                </a:moveTo>
                <a:lnTo>
                  <a:pt x="112458" y="16799"/>
                </a:lnTo>
                <a:lnTo>
                  <a:pt x="104031" y="16799"/>
                </a:lnTo>
                <a:lnTo>
                  <a:pt x="104031" y="8595"/>
                </a:lnTo>
                <a:close/>
                <a:moveTo>
                  <a:pt x="121109" y="8595"/>
                </a:moveTo>
                <a:lnTo>
                  <a:pt x="121109" y="16799"/>
                </a:lnTo>
                <a:lnTo>
                  <a:pt x="112681" y="16799"/>
                </a:lnTo>
                <a:lnTo>
                  <a:pt x="112681" y="8595"/>
                </a:lnTo>
                <a:close/>
                <a:moveTo>
                  <a:pt x="129760" y="8595"/>
                </a:moveTo>
                <a:lnTo>
                  <a:pt x="129760" y="16799"/>
                </a:lnTo>
                <a:lnTo>
                  <a:pt x="121332" y="16799"/>
                </a:lnTo>
                <a:lnTo>
                  <a:pt x="121332" y="8595"/>
                </a:lnTo>
                <a:close/>
                <a:moveTo>
                  <a:pt x="138410" y="8595"/>
                </a:moveTo>
                <a:lnTo>
                  <a:pt x="138410" y="16799"/>
                </a:lnTo>
                <a:lnTo>
                  <a:pt x="129983" y="16799"/>
                </a:lnTo>
                <a:lnTo>
                  <a:pt x="129983" y="8595"/>
                </a:lnTo>
                <a:close/>
                <a:moveTo>
                  <a:pt x="147117" y="8595"/>
                </a:moveTo>
                <a:lnTo>
                  <a:pt x="147117" y="16799"/>
                </a:lnTo>
                <a:lnTo>
                  <a:pt x="138633" y="16799"/>
                </a:lnTo>
                <a:lnTo>
                  <a:pt x="138633" y="8595"/>
                </a:lnTo>
                <a:close/>
                <a:moveTo>
                  <a:pt x="155767" y="8595"/>
                </a:moveTo>
                <a:lnTo>
                  <a:pt x="155767" y="16799"/>
                </a:lnTo>
                <a:lnTo>
                  <a:pt x="147340" y="16799"/>
                </a:lnTo>
                <a:lnTo>
                  <a:pt x="147340" y="8595"/>
                </a:lnTo>
                <a:close/>
                <a:moveTo>
                  <a:pt x="164418" y="8595"/>
                </a:moveTo>
                <a:lnTo>
                  <a:pt x="164418" y="16799"/>
                </a:lnTo>
                <a:lnTo>
                  <a:pt x="155990" y="16799"/>
                </a:lnTo>
                <a:lnTo>
                  <a:pt x="155990" y="8595"/>
                </a:lnTo>
                <a:close/>
                <a:moveTo>
                  <a:pt x="173069" y="8595"/>
                </a:moveTo>
                <a:lnTo>
                  <a:pt x="173069" y="16799"/>
                </a:lnTo>
                <a:lnTo>
                  <a:pt x="164641" y="16799"/>
                </a:lnTo>
                <a:lnTo>
                  <a:pt x="164641" y="8595"/>
                </a:lnTo>
                <a:close/>
                <a:moveTo>
                  <a:pt x="181719" y="8595"/>
                </a:moveTo>
                <a:lnTo>
                  <a:pt x="181719" y="16799"/>
                </a:lnTo>
                <a:lnTo>
                  <a:pt x="173292" y="16799"/>
                </a:lnTo>
                <a:lnTo>
                  <a:pt x="173292" y="8595"/>
                </a:lnTo>
                <a:close/>
                <a:moveTo>
                  <a:pt x="190370" y="8595"/>
                </a:moveTo>
                <a:lnTo>
                  <a:pt x="190370" y="16799"/>
                </a:lnTo>
                <a:lnTo>
                  <a:pt x="181942" y="16799"/>
                </a:lnTo>
                <a:lnTo>
                  <a:pt x="181942" y="8595"/>
                </a:lnTo>
                <a:close/>
                <a:moveTo>
                  <a:pt x="199020" y="8595"/>
                </a:moveTo>
                <a:lnTo>
                  <a:pt x="199020" y="16799"/>
                </a:lnTo>
                <a:lnTo>
                  <a:pt x="190593" y="16799"/>
                </a:lnTo>
                <a:lnTo>
                  <a:pt x="190593" y="8595"/>
                </a:lnTo>
                <a:close/>
                <a:moveTo>
                  <a:pt x="207727" y="8595"/>
                </a:moveTo>
                <a:lnTo>
                  <a:pt x="207727" y="16799"/>
                </a:lnTo>
                <a:lnTo>
                  <a:pt x="199244" y="16799"/>
                </a:lnTo>
                <a:lnTo>
                  <a:pt x="199244" y="8595"/>
                </a:lnTo>
                <a:close/>
                <a:moveTo>
                  <a:pt x="216377" y="8595"/>
                </a:moveTo>
                <a:lnTo>
                  <a:pt x="216377" y="16799"/>
                </a:lnTo>
                <a:lnTo>
                  <a:pt x="207950" y="16799"/>
                </a:lnTo>
                <a:lnTo>
                  <a:pt x="207950" y="8595"/>
                </a:lnTo>
                <a:close/>
                <a:moveTo>
                  <a:pt x="225028" y="8595"/>
                </a:moveTo>
                <a:lnTo>
                  <a:pt x="225028" y="16799"/>
                </a:lnTo>
                <a:lnTo>
                  <a:pt x="216601" y="16799"/>
                </a:lnTo>
                <a:lnTo>
                  <a:pt x="216601" y="8595"/>
                </a:lnTo>
                <a:close/>
                <a:moveTo>
                  <a:pt x="233679" y="8595"/>
                </a:moveTo>
                <a:lnTo>
                  <a:pt x="233679" y="16799"/>
                </a:lnTo>
                <a:lnTo>
                  <a:pt x="225251" y="16799"/>
                </a:lnTo>
                <a:lnTo>
                  <a:pt x="225251" y="8595"/>
                </a:lnTo>
                <a:close/>
                <a:moveTo>
                  <a:pt x="242329" y="8595"/>
                </a:moveTo>
                <a:lnTo>
                  <a:pt x="242329" y="16799"/>
                </a:lnTo>
                <a:lnTo>
                  <a:pt x="233902" y="16799"/>
                </a:lnTo>
                <a:lnTo>
                  <a:pt x="233902" y="8595"/>
                </a:lnTo>
                <a:close/>
                <a:moveTo>
                  <a:pt x="250980" y="8595"/>
                </a:moveTo>
                <a:lnTo>
                  <a:pt x="250980" y="16799"/>
                </a:lnTo>
                <a:lnTo>
                  <a:pt x="242553" y="16799"/>
                </a:lnTo>
                <a:lnTo>
                  <a:pt x="242553" y="8595"/>
                </a:lnTo>
                <a:close/>
                <a:moveTo>
                  <a:pt x="259686" y="8595"/>
                </a:moveTo>
                <a:lnTo>
                  <a:pt x="259686" y="16799"/>
                </a:lnTo>
                <a:lnTo>
                  <a:pt x="251203" y="16799"/>
                </a:lnTo>
                <a:lnTo>
                  <a:pt x="251203" y="8595"/>
                </a:lnTo>
                <a:close/>
                <a:moveTo>
                  <a:pt x="268337" y="8595"/>
                </a:moveTo>
                <a:lnTo>
                  <a:pt x="268337" y="16799"/>
                </a:lnTo>
                <a:lnTo>
                  <a:pt x="259910" y="16799"/>
                </a:lnTo>
                <a:lnTo>
                  <a:pt x="259910" y="8595"/>
                </a:lnTo>
                <a:close/>
                <a:moveTo>
                  <a:pt x="276988" y="8595"/>
                </a:moveTo>
                <a:lnTo>
                  <a:pt x="276988" y="16799"/>
                </a:lnTo>
                <a:lnTo>
                  <a:pt x="268560" y="16799"/>
                </a:lnTo>
                <a:lnTo>
                  <a:pt x="268560" y="8595"/>
                </a:lnTo>
                <a:close/>
                <a:moveTo>
                  <a:pt x="17190" y="17022"/>
                </a:moveTo>
                <a:lnTo>
                  <a:pt x="17190" y="25282"/>
                </a:lnTo>
                <a:lnTo>
                  <a:pt x="8762" y="25282"/>
                </a:lnTo>
                <a:lnTo>
                  <a:pt x="8762" y="17022"/>
                </a:lnTo>
                <a:close/>
                <a:moveTo>
                  <a:pt x="25840" y="17022"/>
                </a:moveTo>
                <a:lnTo>
                  <a:pt x="25840" y="25282"/>
                </a:lnTo>
                <a:lnTo>
                  <a:pt x="17413" y="25282"/>
                </a:lnTo>
                <a:lnTo>
                  <a:pt x="17413" y="17022"/>
                </a:lnTo>
                <a:close/>
                <a:moveTo>
                  <a:pt x="34547" y="17022"/>
                </a:moveTo>
                <a:lnTo>
                  <a:pt x="34547" y="25282"/>
                </a:lnTo>
                <a:lnTo>
                  <a:pt x="26064" y="25282"/>
                </a:lnTo>
                <a:lnTo>
                  <a:pt x="26064" y="17022"/>
                </a:lnTo>
                <a:close/>
                <a:moveTo>
                  <a:pt x="43197" y="17022"/>
                </a:moveTo>
                <a:lnTo>
                  <a:pt x="43197" y="25282"/>
                </a:lnTo>
                <a:lnTo>
                  <a:pt x="34770" y="25282"/>
                </a:lnTo>
                <a:lnTo>
                  <a:pt x="34770" y="17022"/>
                </a:lnTo>
                <a:close/>
                <a:moveTo>
                  <a:pt x="51848" y="17022"/>
                </a:moveTo>
                <a:lnTo>
                  <a:pt x="51848" y="25282"/>
                </a:lnTo>
                <a:lnTo>
                  <a:pt x="43421" y="25282"/>
                </a:lnTo>
                <a:lnTo>
                  <a:pt x="43421" y="17022"/>
                </a:lnTo>
                <a:close/>
                <a:moveTo>
                  <a:pt x="60499" y="17022"/>
                </a:moveTo>
                <a:lnTo>
                  <a:pt x="60499" y="25282"/>
                </a:lnTo>
                <a:lnTo>
                  <a:pt x="52071" y="25282"/>
                </a:lnTo>
                <a:lnTo>
                  <a:pt x="52071" y="17022"/>
                </a:lnTo>
                <a:close/>
                <a:moveTo>
                  <a:pt x="69149" y="17022"/>
                </a:moveTo>
                <a:lnTo>
                  <a:pt x="69149" y="25282"/>
                </a:lnTo>
                <a:lnTo>
                  <a:pt x="60722" y="25282"/>
                </a:lnTo>
                <a:lnTo>
                  <a:pt x="60722" y="17022"/>
                </a:lnTo>
                <a:close/>
                <a:moveTo>
                  <a:pt x="77800" y="17022"/>
                </a:moveTo>
                <a:lnTo>
                  <a:pt x="77800" y="25282"/>
                </a:lnTo>
                <a:lnTo>
                  <a:pt x="69373" y="25282"/>
                </a:lnTo>
                <a:lnTo>
                  <a:pt x="69373" y="17022"/>
                </a:lnTo>
                <a:close/>
                <a:moveTo>
                  <a:pt x="86506" y="17022"/>
                </a:moveTo>
                <a:lnTo>
                  <a:pt x="86506" y="25282"/>
                </a:lnTo>
                <a:lnTo>
                  <a:pt x="78023" y="25282"/>
                </a:lnTo>
                <a:lnTo>
                  <a:pt x="78023" y="17022"/>
                </a:lnTo>
                <a:close/>
                <a:moveTo>
                  <a:pt x="95157" y="17022"/>
                </a:moveTo>
                <a:lnTo>
                  <a:pt x="95157" y="25282"/>
                </a:lnTo>
                <a:lnTo>
                  <a:pt x="86730" y="25282"/>
                </a:lnTo>
                <a:lnTo>
                  <a:pt x="86730" y="17022"/>
                </a:lnTo>
                <a:close/>
                <a:moveTo>
                  <a:pt x="103808" y="17022"/>
                </a:moveTo>
                <a:lnTo>
                  <a:pt x="103808" y="25282"/>
                </a:lnTo>
                <a:lnTo>
                  <a:pt x="95380" y="25282"/>
                </a:lnTo>
                <a:lnTo>
                  <a:pt x="95380" y="17022"/>
                </a:lnTo>
                <a:close/>
                <a:moveTo>
                  <a:pt x="112458" y="17022"/>
                </a:moveTo>
                <a:lnTo>
                  <a:pt x="112458" y="25282"/>
                </a:lnTo>
                <a:lnTo>
                  <a:pt x="104031" y="25282"/>
                </a:lnTo>
                <a:lnTo>
                  <a:pt x="104031" y="17022"/>
                </a:lnTo>
                <a:close/>
                <a:moveTo>
                  <a:pt x="121109" y="17022"/>
                </a:moveTo>
                <a:lnTo>
                  <a:pt x="121109" y="25282"/>
                </a:lnTo>
                <a:lnTo>
                  <a:pt x="112681" y="25282"/>
                </a:lnTo>
                <a:lnTo>
                  <a:pt x="112681" y="17022"/>
                </a:lnTo>
                <a:close/>
                <a:moveTo>
                  <a:pt x="129760" y="17022"/>
                </a:moveTo>
                <a:lnTo>
                  <a:pt x="129760" y="25282"/>
                </a:lnTo>
                <a:lnTo>
                  <a:pt x="121332" y="25282"/>
                </a:lnTo>
                <a:lnTo>
                  <a:pt x="121332" y="17022"/>
                </a:lnTo>
                <a:close/>
                <a:moveTo>
                  <a:pt x="138410" y="17022"/>
                </a:moveTo>
                <a:lnTo>
                  <a:pt x="138410" y="25282"/>
                </a:lnTo>
                <a:lnTo>
                  <a:pt x="129983" y="25282"/>
                </a:lnTo>
                <a:lnTo>
                  <a:pt x="129983" y="17022"/>
                </a:lnTo>
                <a:close/>
                <a:moveTo>
                  <a:pt x="147117" y="17022"/>
                </a:moveTo>
                <a:lnTo>
                  <a:pt x="147117" y="25282"/>
                </a:lnTo>
                <a:lnTo>
                  <a:pt x="138633" y="25282"/>
                </a:lnTo>
                <a:lnTo>
                  <a:pt x="138633" y="17022"/>
                </a:lnTo>
                <a:close/>
                <a:moveTo>
                  <a:pt x="155767" y="17022"/>
                </a:moveTo>
                <a:lnTo>
                  <a:pt x="155767" y="25282"/>
                </a:lnTo>
                <a:lnTo>
                  <a:pt x="147340" y="25282"/>
                </a:lnTo>
                <a:lnTo>
                  <a:pt x="147340" y="17022"/>
                </a:lnTo>
                <a:close/>
                <a:moveTo>
                  <a:pt x="164418" y="17022"/>
                </a:moveTo>
                <a:lnTo>
                  <a:pt x="164418" y="25282"/>
                </a:lnTo>
                <a:lnTo>
                  <a:pt x="155990" y="25282"/>
                </a:lnTo>
                <a:lnTo>
                  <a:pt x="155990" y="17022"/>
                </a:lnTo>
                <a:close/>
                <a:moveTo>
                  <a:pt x="173069" y="17022"/>
                </a:moveTo>
                <a:lnTo>
                  <a:pt x="173069" y="25282"/>
                </a:lnTo>
                <a:lnTo>
                  <a:pt x="164641" y="25282"/>
                </a:lnTo>
                <a:lnTo>
                  <a:pt x="164641" y="17022"/>
                </a:lnTo>
                <a:close/>
                <a:moveTo>
                  <a:pt x="181719" y="17022"/>
                </a:moveTo>
                <a:lnTo>
                  <a:pt x="181719" y="25282"/>
                </a:lnTo>
                <a:lnTo>
                  <a:pt x="173292" y="25282"/>
                </a:lnTo>
                <a:lnTo>
                  <a:pt x="173292" y="17022"/>
                </a:lnTo>
                <a:close/>
                <a:moveTo>
                  <a:pt x="190370" y="17022"/>
                </a:moveTo>
                <a:lnTo>
                  <a:pt x="190370" y="25282"/>
                </a:lnTo>
                <a:lnTo>
                  <a:pt x="181942" y="25282"/>
                </a:lnTo>
                <a:lnTo>
                  <a:pt x="181942" y="17022"/>
                </a:lnTo>
                <a:close/>
                <a:moveTo>
                  <a:pt x="199020" y="17022"/>
                </a:moveTo>
                <a:lnTo>
                  <a:pt x="199020" y="25282"/>
                </a:lnTo>
                <a:lnTo>
                  <a:pt x="190593" y="25282"/>
                </a:lnTo>
                <a:lnTo>
                  <a:pt x="190593" y="17022"/>
                </a:lnTo>
                <a:close/>
                <a:moveTo>
                  <a:pt x="207727" y="17022"/>
                </a:moveTo>
                <a:lnTo>
                  <a:pt x="207727" y="25282"/>
                </a:lnTo>
                <a:lnTo>
                  <a:pt x="199244" y="25282"/>
                </a:lnTo>
                <a:lnTo>
                  <a:pt x="199244" y="17022"/>
                </a:lnTo>
                <a:close/>
                <a:moveTo>
                  <a:pt x="216377" y="17022"/>
                </a:moveTo>
                <a:lnTo>
                  <a:pt x="216377" y="25282"/>
                </a:lnTo>
                <a:lnTo>
                  <a:pt x="207950" y="25282"/>
                </a:lnTo>
                <a:lnTo>
                  <a:pt x="207950" y="17022"/>
                </a:lnTo>
                <a:close/>
                <a:moveTo>
                  <a:pt x="225028" y="17022"/>
                </a:moveTo>
                <a:lnTo>
                  <a:pt x="225028" y="25282"/>
                </a:lnTo>
                <a:lnTo>
                  <a:pt x="216601" y="25282"/>
                </a:lnTo>
                <a:lnTo>
                  <a:pt x="216601" y="17022"/>
                </a:lnTo>
                <a:close/>
                <a:moveTo>
                  <a:pt x="233679" y="17022"/>
                </a:moveTo>
                <a:lnTo>
                  <a:pt x="233679" y="25282"/>
                </a:lnTo>
                <a:lnTo>
                  <a:pt x="225251" y="25282"/>
                </a:lnTo>
                <a:lnTo>
                  <a:pt x="225251" y="17022"/>
                </a:lnTo>
                <a:close/>
                <a:moveTo>
                  <a:pt x="242329" y="17022"/>
                </a:moveTo>
                <a:lnTo>
                  <a:pt x="242329" y="25282"/>
                </a:lnTo>
                <a:lnTo>
                  <a:pt x="233902" y="25282"/>
                </a:lnTo>
                <a:lnTo>
                  <a:pt x="233902" y="17022"/>
                </a:lnTo>
                <a:close/>
                <a:moveTo>
                  <a:pt x="250980" y="17022"/>
                </a:moveTo>
                <a:lnTo>
                  <a:pt x="250980" y="25282"/>
                </a:lnTo>
                <a:lnTo>
                  <a:pt x="242553" y="25282"/>
                </a:lnTo>
                <a:lnTo>
                  <a:pt x="242553" y="17022"/>
                </a:lnTo>
                <a:close/>
                <a:moveTo>
                  <a:pt x="259686" y="17022"/>
                </a:moveTo>
                <a:lnTo>
                  <a:pt x="259686" y="25282"/>
                </a:lnTo>
                <a:lnTo>
                  <a:pt x="251203" y="25282"/>
                </a:lnTo>
                <a:lnTo>
                  <a:pt x="251203" y="17022"/>
                </a:lnTo>
                <a:close/>
                <a:moveTo>
                  <a:pt x="268337" y="17022"/>
                </a:moveTo>
                <a:lnTo>
                  <a:pt x="268337" y="25282"/>
                </a:lnTo>
                <a:lnTo>
                  <a:pt x="259910" y="25282"/>
                </a:lnTo>
                <a:lnTo>
                  <a:pt x="259910" y="17022"/>
                </a:lnTo>
                <a:close/>
                <a:moveTo>
                  <a:pt x="276988" y="17022"/>
                </a:moveTo>
                <a:lnTo>
                  <a:pt x="276988" y="25282"/>
                </a:lnTo>
                <a:lnTo>
                  <a:pt x="268560" y="25282"/>
                </a:lnTo>
                <a:lnTo>
                  <a:pt x="268560" y="17022"/>
                </a:lnTo>
                <a:close/>
                <a:moveTo>
                  <a:pt x="17190" y="25505"/>
                </a:moveTo>
                <a:lnTo>
                  <a:pt x="17190" y="33709"/>
                </a:lnTo>
                <a:lnTo>
                  <a:pt x="8762" y="33709"/>
                </a:lnTo>
                <a:lnTo>
                  <a:pt x="8762" y="25505"/>
                </a:lnTo>
                <a:close/>
                <a:moveTo>
                  <a:pt x="25840" y="25505"/>
                </a:moveTo>
                <a:lnTo>
                  <a:pt x="25840" y="33709"/>
                </a:lnTo>
                <a:lnTo>
                  <a:pt x="17413" y="33709"/>
                </a:lnTo>
                <a:lnTo>
                  <a:pt x="17413" y="25505"/>
                </a:lnTo>
                <a:close/>
                <a:moveTo>
                  <a:pt x="34547" y="25505"/>
                </a:moveTo>
                <a:lnTo>
                  <a:pt x="34547" y="33709"/>
                </a:lnTo>
                <a:lnTo>
                  <a:pt x="26064" y="33709"/>
                </a:lnTo>
                <a:lnTo>
                  <a:pt x="26064" y="25505"/>
                </a:lnTo>
                <a:close/>
                <a:moveTo>
                  <a:pt x="43197" y="25505"/>
                </a:moveTo>
                <a:lnTo>
                  <a:pt x="43197" y="33709"/>
                </a:lnTo>
                <a:lnTo>
                  <a:pt x="34770" y="33709"/>
                </a:lnTo>
                <a:lnTo>
                  <a:pt x="34770" y="25505"/>
                </a:lnTo>
                <a:close/>
                <a:moveTo>
                  <a:pt x="51848" y="25505"/>
                </a:moveTo>
                <a:lnTo>
                  <a:pt x="51848" y="33709"/>
                </a:lnTo>
                <a:lnTo>
                  <a:pt x="43421" y="33709"/>
                </a:lnTo>
                <a:lnTo>
                  <a:pt x="43421" y="25505"/>
                </a:lnTo>
                <a:close/>
                <a:moveTo>
                  <a:pt x="60499" y="25505"/>
                </a:moveTo>
                <a:lnTo>
                  <a:pt x="60499" y="33709"/>
                </a:lnTo>
                <a:lnTo>
                  <a:pt x="52071" y="33709"/>
                </a:lnTo>
                <a:lnTo>
                  <a:pt x="52071" y="25505"/>
                </a:lnTo>
                <a:close/>
                <a:moveTo>
                  <a:pt x="69149" y="25505"/>
                </a:moveTo>
                <a:lnTo>
                  <a:pt x="69149" y="33709"/>
                </a:lnTo>
                <a:lnTo>
                  <a:pt x="60722" y="33709"/>
                </a:lnTo>
                <a:lnTo>
                  <a:pt x="60722" y="25505"/>
                </a:lnTo>
                <a:close/>
                <a:moveTo>
                  <a:pt x="77800" y="25505"/>
                </a:moveTo>
                <a:lnTo>
                  <a:pt x="77800" y="33709"/>
                </a:lnTo>
                <a:lnTo>
                  <a:pt x="69373" y="33709"/>
                </a:lnTo>
                <a:lnTo>
                  <a:pt x="69373" y="25505"/>
                </a:lnTo>
                <a:close/>
                <a:moveTo>
                  <a:pt x="86506" y="25505"/>
                </a:moveTo>
                <a:lnTo>
                  <a:pt x="86506" y="33709"/>
                </a:lnTo>
                <a:lnTo>
                  <a:pt x="78023" y="33709"/>
                </a:lnTo>
                <a:lnTo>
                  <a:pt x="78023" y="25505"/>
                </a:lnTo>
                <a:close/>
                <a:moveTo>
                  <a:pt x="95157" y="25505"/>
                </a:moveTo>
                <a:lnTo>
                  <a:pt x="95157" y="33709"/>
                </a:lnTo>
                <a:lnTo>
                  <a:pt x="86730" y="33709"/>
                </a:lnTo>
                <a:lnTo>
                  <a:pt x="86730" y="25505"/>
                </a:lnTo>
                <a:close/>
                <a:moveTo>
                  <a:pt x="103808" y="25505"/>
                </a:moveTo>
                <a:lnTo>
                  <a:pt x="103808" y="33709"/>
                </a:lnTo>
                <a:lnTo>
                  <a:pt x="95380" y="33709"/>
                </a:lnTo>
                <a:lnTo>
                  <a:pt x="95380" y="25505"/>
                </a:lnTo>
                <a:close/>
                <a:moveTo>
                  <a:pt x="112458" y="25505"/>
                </a:moveTo>
                <a:lnTo>
                  <a:pt x="112458" y="33709"/>
                </a:lnTo>
                <a:lnTo>
                  <a:pt x="104031" y="33709"/>
                </a:lnTo>
                <a:lnTo>
                  <a:pt x="104031" y="25505"/>
                </a:lnTo>
                <a:close/>
                <a:moveTo>
                  <a:pt x="121109" y="25505"/>
                </a:moveTo>
                <a:lnTo>
                  <a:pt x="121109" y="33709"/>
                </a:lnTo>
                <a:lnTo>
                  <a:pt x="112681" y="33709"/>
                </a:lnTo>
                <a:lnTo>
                  <a:pt x="112681" y="25505"/>
                </a:lnTo>
                <a:close/>
                <a:moveTo>
                  <a:pt x="129760" y="25505"/>
                </a:moveTo>
                <a:lnTo>
                  <a:pt x="129760" y="33709"/>
                </a:lnTo>
                <a:lnTo>
                  <a:pt x="121332" y="33709"/>
                </a:lnTo>
                <a:lnTo>
                  <a:pt x="121332" y="25505"/>
                </a:lnTo>
                <a:close/>
                <a:moveTo>
                  <a:pt x="138410" y="25505"/>
                </a:moveTo>
                <a:lnTo>
                  <a:pt x="138410" y="33709"/>
                </a:lnTo>
                <a:lnTo>
                  <a:pt x="129983" y="33709"/>
                </a:lnTo>
                <a:lnTo>
                  <a:pt x="129983" y="25505"/>
                </a:lnTo>
                <a:close/>
                <a:moveTo>
                  <a:pt x="147117" y="25505"/>
                </a:moveTo>
                <a:lnTo>
                  <a:pt x="147117" y="33709"/>
                </a:lnTo>
                <a:lnTo>
                  <a:pt x="138633" y="33709"/>
                </a:lnTo>
                <a:lnTo>
                  <a:pt x="138633" y="25505"/>
                </a:lnTo>
                <a:close/>
                <a:moveTo>
                  <a:pt x="155767" y="25505"/>
                </a:moveTo>
                <a:lnTo>
                  <a:pt x="155767" y="33709"/>
                </a:lnTo>
                <a:lnTo>
                  <a:pt x="147340" y="33709"/>
                </a:lnTo>
                <a:lnTo>
                  <a:pt x="147340" y="25505"/>
                </a:lnTo>
                <a:close/>
                <a:moveTo>
                  <a:pt x="164418" y="25505"/>
                </a:moveTo>
                <a:lnTo>
                  <a:pt x="164418" y="33709"/>
                </a:lnTo>
                <a:lnTo>
                  <a:pt x="155990" y="33709"/>
                </a:lnTo>
                <a:lnTo>
                  <a:pt x="155990" y="25505"/>
                </a:lnTo>
                <a:close/>
                <a:moveTo>
                  <a:pt x="173069" y="25505"/>
                </a:moveTo>
                <a:lnTo>
                  <a:pt x="173069" y="33709"/>
                </a:lnTo>
                <a:lnTo>
                  <a:pt x="164641" y="33709"/>
                </a:lnTo>
                <a:lnTo>
                  <a:pt x="164641" y="25505"/>
                </a:lnTo>
                <a:close/>
                <a:moveTo>
                  <a:pt x="181719" y="25505"/>
                </a:moveTo>
                <a:lnTo>
                  <a:pt x="181719" y="33709"/>
                </a:lnTo>
                <a:lnTo>
                  <a:pt x="173292" y="33709"/>
                </a:lnTo>
                <a:lnTo>
                  <a:pt x="173292" y="25505"/>
                </a:lnTo>
                <a:close/>
                <a:moveTo>
                  <a:pt x="190370" y="25505"/>
                </a:moveTo>
                <a:lnTo>
                  <a:pt x="190370" y="33709"/>
                </a:lnTo>
                <a:lnTo>
                  <a:pt x="181942" y="33709"/>
                </a:lnTo>
                <a:lnTo>
                  <a:pt x="181942" y="25505"/>
                </a:lnTo>
                <a:close/>
                <a:moveTo>
                  <a:pt x="199020" y="25505"/>
                </a:moveTo>
                <a:lnTo>
                  <a:pt x="199020" y="33709"/>
                </a:lnTo>
                <a:lnTo>
                  <a:pt x="190593" y="33709"/>
                </a:lnTo>
                <a:lnTo>
                  <a:pt x="190593" y="25505"/>
                </a:lnTo>
                <a:close/>
                <a:moveTo>
                  <a:pt x="207727" y="25505"/>
                </a:moveTo>
                <a:lnTo>
                  <a:pt x="207727" y="33709"/>
                </a:lnTo>
                <a:lnTo>
                  <a:pt x="199244" y="33709"/>
                </a:lnTo>
                <a:lnTo>
                  <a:pt x="199244" y="25505"/>
                </a:lnTo>
                <a:close/>
                <a:moveTo>
                  <a:pt x="216377" y="25505"/>
                </a:moveTo>
                <a:lnTo>
                  <a:pt x="216377" y="33709"/>
                </a:lnTo>
                <a:lnTo>
                  <a:pt x="207950" y="33709"/>
                </a:lnTo>
                <a:lnTo>
                  <a:pt x="207950" y="25505"/>
                </a:lnTo>
                <a:close/>
                <a:moveTo>
                  <a:pt x="225028" y="25505"/>
                </a:moveTo>
                <a:lnTo>
                  <a:pt x="225028" y="33709"/>
                </a:lnTo>
                <a:lnTo>
                  <a:pt x="216601" y="33709"/>
                </a:lnTo>
                <a:lnTo>
                  <a:pt x="216601" y="25505"/>
                </a:lnTo>
                <a:close/>
                <a:moveTo>
                  <a:pt x="233679" y="25505"/>
                </a:moveTo>
                <a:lnTo>
                  <a:pt x="233679" y="33709"/>
                </a:lnTo>
                <a:lnTo>
                  <a:pt x="225251" y="33709"/>
                </a:lnTo>
                <a:lnTo>
                  <a:pt x="225251" y="25505"/>
                </a:lnTo>
                <a:close/>
                <a:moveTo>
                  <a:pt x="242329" y="25505"/>
                </a:moveTo>
                <a:lnTo>
                  <a:pt x="242329" y="33709"/>
                </a:lnTo>
                <a:lnTo>
                  <a:pt x="233902" y="33709"/>
                </a:lnTo>
                <a:lnTo>
                  <a:pt x="233902" y="25505"/>
                </a:lnTo>
                <a:close/>
                <a:moveTo>
                  <a:pt x="250980" y="25505"/>
                </a:moveTo>
                <a:lnTo>
                  <a:pt x="250980" y="33709"/>
                </a:lnTo>
                <a:lnTo>
                  <a:pt x="242553" y="33709"/>
                </a:lnTo>
                <a:lnTo>
                  <a:pt x="242553" y="25505"/>
                </a:lnTo>
                <a:close/>
                <a:moveTo>
                  <a:pt x="259686" y="25505"/>
                </a:moveTo>
                <a:lnTo>
                  <a:pt x="259686" y="33709"/>
                </a:lnTo>
                <a:lnTo>
                  <a:pt x="251203" y="33709"/>
                </a:lnTo>
                <a:lnTo>
                  <a:pt x="251203" y="25505"/>
                </a:lnTo>
                <a:close/>
                <a:moveTo>
                  <a:pt x="268337" y="25505"/>
                </a:moveTo>
                <a:lnTo>
                  <a:pt x="268337" y="33709"/>
                </a:lnTo>
                <a:lnTo>
                  <a:pt x="259910" y="33709"/>
                </a:lnTo>
                <a:lnTo>
                  <a:pt x="259910" y="25505"/>
                </a:lnTo>
                <a:close/>
                <a:moveTo>
                  <a:pt x="276988" y="25505"/>
                </a:moveTo>
                <a:lnTo>
                  <a:pt x="276988" y="33709"/>
                </a:lnTo>
                <a:lnTo>
                  <a:pt x="268560" y="33709"/>
                </a:lnTo>
                <a:lnTo>
                  <a:pt x="268560" y="25505"/>
                </a:lnTo>
                <a:close/>
                <a:moveTo>
                  <a:pt x="17190" y="33933"/>
                </a:moveTo>
                <a:lnTo>
                  <a:pt x="17190" y="42193"/>
                </a:lnTo>
                <a:lnTo>
                  <a:pt x="8762" y="42193"/>
                </a:lnTo>
                <a:lnTo>
                  <a:pt x="8762" y="33933"/>
                </a:lnTo>
                <a:close/>
                <a:moveTo>
                  <a:pt x="25840" y="33933"/>
                </a:moveTo>
                <a:lnTo>
                  <a:pt x="25840" y="42193"/>
                </a:lnTo>
                <a:lnTo>
                  <a:pt x="17413" y="42193"/>
                </a:lnTo>
                <a:lnTo>
                  <a:pt x="17413" y="33933"/>
                </a:lnTo>
                <a:close/>
                <a:moveTo>
                  <a:pt x="34547" y="33933"/>
                </a:moveTo>
                <a:lnTo>
                  <a:pt x="34547" y="42193"/>
                </a:lnTo>
                <a:lnTo>
                  <a:pt x="26064" y="42193"/>
                </a:lnTo>
                <a:lnTo>
                  <a:pt x="26064" y="33933"/>
                </a:lnTo>
                <a:close/>
                <a:moveTo>
                  <a:pt x="43197" y="33933"/>
                </a:moveTo>
                <a:lnTo>
                  <a:pt x="43197" y="42193"/>
                </a:lnTo>
                <a:lnTo>
                  <a:pt x="34770" y="42193"/>
                </a:lnTo>
                <a:lnTo>
                  <a:pt x="34770" y="33933"/>
                </a:lnTo>
                <a:close/>
                <a:moveTo>
                  <a:pt x="51848" y="33933"/>
                </a:moveTo>
                <a:lnTo>
                  <a:pt x="51848" y="42193"/>
                </a:lnTo>
                <a:lnTo>
                  <a:pt x="43421" y="42193"/>
                </a:lnTo>
                <a:lnTo>
                  <a:pt x="43421" y="33933"/>
                </a:lnTo>
                <a:close/>
                <a:moveTo>
                  <a:pt x="60499" y="33933"/>
                </a:moveTo>
                <a:lnTo>
                  <a:pt x="60499" y="42193"/>
                </a:lnTo>
                <a:lnTo>
                  <a:pt x="52071" y="42193"/>
                </a:lnTo>
                <a:lnTo>
                  <a:pt x="52071" y="33933"/>
                </a:lnTo>
                <a:close/>
                <a:moveTo>
                  <a:pt x="69149" y="33933"/>
                </a:moveTo>
                <a:lnTo>
                  <a:pt x="69149" y="42193"/>
                </a:lnTo>
                <a:lnTo>
                  <a:pt x="60722" y="42193"/>
                </a:lnTo>
                <a:lnTo>
                  <a:pt x="60722" y="33933"/>
                </a:lnTo>
                <a:close/>
                <a:moveTo>
                  <a:pt x="77800" y="33933"/>
                </a:moveTo>
                <a:lnTo>
                  <a:pt x="77800" y="42193"/>
                </a:lnTo>
                <a:lnTo>
                  <a:pt x="69373" y="42193"/>
                </a:lnTo>
                <a:lnTo>
                  <a:pt x="69373" y="33933"/>
                </a:lnTo>
                <a:close/>
                <a:moveTo>
                  <a:pt x="86506" y="33933"/>
                </a:moveTo>
                <a:lnTo>
                  <a:pt x="86506" y="42193"/>
                </a:lnTo>
                <a:lnTo>
                  <a:pt x="78023" y="42193"/>
                </a:lnTo>
                <a:lnTo>
                  <a:pt x="78023" y="33933"/>
                </a:lnTo>
                <a:close/>
                <a:moveTo>
                  <a:pt x="95157" y="33933"/>
                </a:moveTo>
                <a:lnTo>
                  <a:pt x="95157" y="42193"/>
                </a:lnTo>
                <a:lnTo>
                  <a:pt x="86730" y="42193"/>
                </a:lnTo>
                <a:lnTo>
                  <a:pt x="86730" y="33933"/>
                </a:lnTo>
                <a:close/>
                <a:moveTo>
                  <a:pt x="103808" y="33933"/>
                </a:moveTo>
                <a:lnTo>
                  <a:pt x="103808" y="42193"/>
                </a:lnTo>
                <a:lnTo>
                  <a:pt x="95380" y="42193"/>
                </a:lnTo>
                <a:lnTo>
                  <a:pt x="95380" y="33933"/>
                </a:lnTo>
                <a:close/>
                <a:moveTo>
                  <a:pt x="112458" y="33933"/>
                </a:moveTo>
                <a:lnTo>
                  <a:pt x="112458" y="42193"/>
                </a:lnTo>
                <a:lnTo>
                  <a:pt x="104031" y="42193"/>
                </a:lnTo>
                <a:lnTo>
                  <a:pt x="104031" y="33933"/>
                </a:lnTo>
                <a:close/>
                <a:moveTo>
                  <a:pt x="121109" y="33933"/>
                </a:moveTo>
                <a:lnTo>
                  <a:pt x="121109" y="42193"/>
                </a:lnTo>
                <a:lnTo>
                  <a:pt x="112681" y="42193"/>
                </a:lnTo>
                <a:lnTo>
                  <a:pt x="112681" y="33933"/>
                </a:lnTo>
                <a:close/>
                <a:moveTo>
                  <a:pt x="129760" y="33933"/>
                </a:moveTo>
                <a:lnTo>
                  <a:pt x="129760" y="42193"/>
                </a:lnTo>
                <a:lnTo>
                  <a:pt x="121332" y="42193"/>
                </a:lnTo>
                <a:lnTo>
                  <a:pt x="121332" y="33933"/>
                </a:lnTo>
                <a:close/>
                <a:moveTo>
                  <a:pt x="138410" y="33933"/>
                </a:moveTo>
                <a:lnTo>
                  <a:pt x="138410" y="42193"/>
                </a:lnTo>
                <a:lnTo>
                  <a:pt x="129983" y="42193"/>
                </a:lnTo>
                <a:lnTo>
                  <a:pt x="129983" y="33933"/>
                </a:lnTo>
                <a:close/>
                <a:moveTo>
                  <a:pt x="147117" y="33933"/>
                </a:moveTo>
                <a:lnTo>
                  <a:pt x="147117" y="42193"/>
                </a:lnTo>
                <a:lnTo>
                  <a:pt x="138633" y="42193"/>
                </a:lnTo>
                <a:lnTo>
                  <a:pt x="138633" y="33933"/>
                </a:lnTo>
                <a:close/>
                <a:moveTo>
                  <a:pt x="155767" y="33933"/>
                </a:moveTo>
                <a:lnTo>
                  <a:pt x="155767" y="42193"/>
                </a:lnTo>
                <a:lnTo>
                  <a:pt x="147340" y="42193"/>
                </a:lnTo>
                <a:lnTo>
                  <a:pt x="147340" y="33933"/>
                </a:lnTo>
                <a:close/>
                <a:moveTo>
                  <a:pt x="164418" y="33933"/>
                </a:moveTo>
                <a:lnTo>
                  <a:pt x="164418" y="42193"/>
                </a:lnTo>
                <a:lnTo>
                  <a:pt x="155990" y="42193"/>
                </a:lnTo>
                <a:lnTo>
                  <a:pt x="155990" y="33933"/>
                </a:lnTo>
                <a:close/>
                <a:moveTo>
                  <a:pt x="173069" y="33933"/>
                </a:moveTo>
                <a:lnTo>
                  <a:pt x="173069" y="42193"/>
                </a:lnTo>
                <a:lnTo>
                  <a:pt x="164641" y="42193"/>
                </a:lnTo>
                <a:lnTo>
                  <a:pt x="164641" y="33933"/>
                </a:lnTo>
                <a:close/>
                <a:moveTo>
                  <a:pt x="181719" y="33933"/>
                </a:moveTo>
                <a:lnTo>
                  <a:pt x="181719" y="42193"/>
                </a:lnTo>
                <a:lnTo>
                  <a:pt x="173292" y="42193"/>
                </a:lnTo>
                <a:lnTo>
                  <a:pt x="173292" y="33933"/>
                </a:lnTo>
                <a:close/>
                <a:moveTo>
                  <a:pt x="190370" y="33933"/>
                </a:moveTo>
                <a:lnTo>
                  <a:pt x="190370" y="42193"/>
                </a:lnTo>
                <a:lnTo>
                  <a:pt x="181942" y="42193"/>
                </a:lnTo>
                <a:lnTo>
                  <a:pt x="181942" y="33933"/>
                </a:lnTo>
                <a:close/>
                <a:moveTo>
                  <a:pt x="199020" y="33933"/>
                </a:moveTo>
                <a:lnTo>
                  <a:pt x="199020" y="42193"/>
                </a:lnTo>
                <a:lnTo>
                  <a:pt x="190593" y="42193"/>
                </a:lnTo>
                <a:lnTo>
                  <a:pt x="190593" y="33933"/>
                </a:lnTo>
                <a:close/>
                <a:moveTo>
                  <a:pt x="207727" y="33933"/>
                </a:moveTo>
                <a:lnTo>
                  <a:pt x="207727" y="42193"/>
                </a:lnTo>
                <a:lnTo>
                  <a:pt x="199244" y="42193"/>
                </a:lnTo>
                <a:lnTo>
                  <a:pt x="199244" y="33933"/>
                </a:lnTo>
                <a:close/>
                <a:moveTo>
                  <a:pt x="216377" y="33933"/>
                </a:moveTo>
                <a:lnTo>
                  <a:pt x="216377" y="42193"/>
                </a:lnTo>
                <a:lnTo>
                  <a:pt x="207950" y="42193"/>
                </a:lnTo>
                <a:lnTo>
                  <a:pt x="207950" y="33933"/>
                </a:lnTo>
                <a:close/>
                <a:moveTo>
                  <a:pt x="225028" y="33933"/>
                </a:moveTo>
                <a:lnTo>
                  <a:pt x="225028" y="42193"/>
                </a:lnTo>
                <a:lnTo>
                  <a:pt x="216601" y="42193"/>
                </a:lnTo>
                <a:lnTo>
                  <a:pt x="216601" y="33933"/>
                </a:lnTo>
                <a:close/>
                <a:moveTo>
                  <a:pt x="233679" y="33933"/>
                </a:moveTo>
                <a:lnTo>
                  <a:pt x="233679" y="42193"/>
                </a:lnTo>
                <a:lnTo>
                  <a:pt x="225251" y="42193"/>
                </a:lnTo>
                <a:lnTo>
                  <a:pt x="225251" y="33933"/>
                </a:lnTo>
                <a:close/>
                <a:moveTo>
                  <a:pt x="242329" y="33933"/>
                </a:moveTo>
                <a:lnTo>
                  <a:pt x="242329" y="42193"/>
                </a:lnTo>
                <a:lnTo>
                  <a:pt x="233902" y="42193"/>
                </a:lnTo>
                <a:lnTo>
                  <a:pt x="233902" y="33933"/>
                </a:lnTo>
                <a:close/>
                <a:moveTo>
                  <a:pt x="250980" y="33933"/>
                </a:moveTo>
                <a:lnTo>
                  <a:pt x="250980" y="42193"/>
                </a:lnTo>
                <a:lnTo>
                  <a:pt x="242553" y="42193"/>
                </a:lnTo>
                <a:lnTo>
                  <a:pt x="242553" y="33933"/>
                </a:lnTo>
                <a:close/>
                <a:moveTo>
                  <a:pt x="259686" y="33933"/>
                </a:moveTo>
                <a:lnTo>
                  <a:pt x="259686" y="42193"/>
                </a:lnTo>
                <a:lnTo>
                  <a:pt x="251203" y="42193"/>
                </a:lnTo>
                <a:lnTo>
                  <a:pt x="251203" y="33933"/>
                </a:lnTo>
                <a:close/>
                <a:moveTo>
                  <a:pt x="268337" y="33933"/>
                </a:moveTo>
                <a:lnTo>
                  <a:pt x="268337" y="42193"/>
                </a:lnTo>
                <a:lnTo>
                  <a:pt x="259910" y="42193"/>
                </a:lnTo>
                <a:lnTo>
                  <a:pt x="259910" y="33933"/>
                </a:lnTo>
                <a:close/>
                <a:moveTo>
                  <a:pt x="276988" y="33933"/>
                </a:moveTo>
                <a:lnTo>
                  <a:pt x="276988" y="42193"/>
                </a:lnTo>
                <a:lnTo>
                  <a:pt x="268560" y="42193"/>
                </a:lnTo>
                <a:lnTo>
                  <a:pt x="268560" y="33933"/>
                </a:lnTo>
                <a:close/>
                <a:moveTo>
                  <a:pt x="17190" y="42416"/>
                </a:moveTo>
                <a:lnTo>
                  <a:pt x="17190" y="50620"/>
                </a:lnTo>
                <a:lnTo>
                  <a:pt x="8762" y="50620"/>
                </a:lnTo>
                <a:lnTo>
                  <a:pt x="8762" y="42416"/>
                </a:lnTo>
                <a:close/>
                <a:moveTo>
                  <a:pt x="25840" y="42416"/>
                </a:moveTo>
                <a:lnTo>
                  <a:pt x="25840" y="50620"/>
                </a:lnTo>
                <a:lnTo>
                  <a:pt x="17413" y="50620"/>
                </a:lnTo>
                <a:lnTo>
                  <a:pt x="17413" y="42416"/>
                </a:lnTo>
                <a:close/>
                <a:moveTo>
                  <a:pt x="34547" y="42416"/>
                </a:moveTo>
                <a:lnTo>
                  <a:pt x="34547" y="50620"/>
                </a:lnTo>
                <a:lnTo>
                  <a:pt x="26064" y="50620"/>
                </a:lnTo>
                <a:lnTo>
                  <a:pt x="26064" y="42416"/>
                </a:lnTo>
                <a:close/>
                <a:moveTo>
                  <a:pt x="43197" y="42416"/>
                </a:moveTo>
                <a:lnTo>
                  <a:pt x="43197" y="50620"/>
                </a:lnTo>
                <a:lnTo>
                  <a:pt x="34770" y="50620"/>
                </a:lnTo>
                <a:lnTo>
                  <a:pt x="34770" y="42416"/>
                </a:lnTo>
                <a:close/>
                <a:moveTo>
                  <a:pt x="51848" y="42416"/>
                </a:moveTo>
                <a:lnTo>
                  <a:pt x="51848" y="50620"/>
                </a:lnTo>
                <a:lnTo>
                  <a:pt x="43421" y="50620"/>
                </a:lnTo>
                <a:lnTo>
                  <a:pt x="43421" y="42416"/>
                </a:lnTo>
                <a:close/>
                <a:moveTo>
                  <a:pt x="60499" y="42416"/>
                </a:moveTo>
                <a:lnTo>
                  <a:pt x="60499" y="50620"/>
                </a:lnTo>
                <a:lnTo>
                  <a:pt x="52071" y="50620"/>
                </a:lnTo>
                <a:lnTo>
                  <a:pt x="52071" y="42416"/>
                </a:lnTo>
                <a:close/>
                <a:moveTo>
                  <a:pt x="69149" y="42416"/>
                </a:moveTo>
                <a:lnTo>
                  <a:pt x="69149" y="50620"/>
                </a:lnTo>
                <a:lnTo>
                  <a:pt x="60722" y="50620"/>
                </a:lnTo>
                <a:lnTo>
                  <a:pt x="60722" y="42416"/>
                </a:lnTo>
                <a:close/>
                <a:moveTo>
                  <a:pt x="77800" y="42416"/>
                </a:moveTo>
                <a:lnTo>
                  <a:pt x="77800" y="50620"/>
                </a:lnTo>
                <a:lnTo>
                  <a:pt x="69373" y="50620"/>
                </a:lnTo>
                <a:lnTo>
                  <a:pt x="69373" y="42416"/>
                </a:lnTo>
                <a:close/>
                <a:moveTo>
                  <a:pt x="86506" y="42416"/>
                </a:moveTo>
                <a:lnTo>
                  <a:pt x="86506" y="50620"/>
                </a:lnTo>
                <a:lnTo>
                  <a:pt x="78023" y="50620"/>
                </a:lnTo>
                <a:lnTo>
                  <a:pt x="78023" y="42416"/>
                </a:lnTo>
                <a:close/>
                <a:moveTo>
                  <a:pt x="95157" y="42416"/>
                </a:moveTo>
                <a:lnTo>
                  <a:pt x="95157" y="50620"/>
                </a:lnTo>
                <a:lnTo>
                  <a:pt x="86730" y="50620"/>
                </a:lnTo>
                <a:lnTo>
                  <a:pt x="86730" y="42416"/>
                </a:lnTo>
                <a:close/>
                <a:moveTo>
                  <a:pt x="103808" y="42416"/>
                </a:moveTo>
                <a:lnTo>
                  <a:pt x="103808" y="50620"/>
                </a:lnTo>
                <a:lnTo>
                  <a:pt x="95380" y="50620"/>
                </a:lnTo>
                <a:lnTo>
                  <a:pt x="95380" y="42416"/>
                </a:lnTo>
                <a:close/>
                <a:moveTo>
                  <a:pt x="112458" y="42416"/>
                </a:moveTo>
                <a:lnTo>
                  <a:pt x="112458" y="50620"/>
                </a:lnTo>
                <a:lnTo>
                  <a:pt x="104031" y="50620"/>
                </a:lnTo>
                <a:lnTo>
                  <a:pt x="104031" y="42416"/>
                </a:lnTo>
                <a:close/>
                <a:moveTo>
                  <a:pt x="121109" y="42416"/>
                </a:moveTo>
                <a:lnTo>
                  <a:pt x="121109" y="50620"/>
                </a:lnTo>
                <a:lnTo>
                  <a:pt x="112681" y="50620"/>
                </a:lnTo>
                <a:lnTo>
                  <a:pt x="112681" y="42416"/>
                </a:lnTo>
                <a:close/>
                <a:moveTo>
                  <a:pt x="129760" y="42416"/>
                </a:moveTo>
                <a:lnTo>
                  <a:pt x="129760" y="50620"/>
                </a:lnTo>
                <a:lnTo>
                  <a:pt x="121332" y="50620"/>
                </a:lnTo>
                <a:lnTo>
                  <a:pt x="121332" y="42416"/>
                </a:lnTo>
                <a:close/>
                <a:moveTo>
                  <a:pt x="138410" y="42416"/>
                </a:moveTo>
                <a:lnTo>
                  <a:pt x="138410" y="50620"/>
                </a:lnTo>
                <a:lnTo>
                  <a:pt x="129983" y="50620"/>
                </a:lnTo>
                <a:lnTo>
                  <a:pt x="129983" y="42416"/>
                </a:lnTo>
                <a:close/>
                <a:moveTo>
                  <a:pt x="147117" y="42416"/>
                </a:moveTo>
                <a:lnTo>
                  <a:pt x="147117" y="50620"/>
                </a:lnTo>
                <a:lnTo>
                  <a:pt x="138633" y="50620"/>
                </a:lnTo>
                <a:lnTo>
                  <a:pt x="138633" y="42416"/>
                </a:lnTo>
                <a:close/>
                <a:moveTo>
                  <a:pt x="155767" y="42416"/>
                </a:moveTo>
                <a:lnTo>
                  <a:pt x="155767" y="50620"/>
                </a:lnTo>
                <a:lnTo>
                  <a:pt x="147340" y="50620"/>
                </a:lnTo>
                <a:lnTo>
                  <a:pt x="147340" y="42416"/>
                </a:lnTo>
                <a:close/>
                <a:moveTo>
                  <a:pt x="164418" y="42416"/>
                </a:moveTo>
                <a:lnTo>
                  <a:pt x="164418" y="50620"/>
                </a:lnTo>
                <a:lnTo>
                  <a:pt x="155990" y="50620"/>
                </a:lnTo>
                <a:lnTo>
                  <a:pt x="155990" y="42416"/>
                </a:lnTo>
                <a:close/>
                <a:moveTo>
                  <a:pt x="173069" y="42416"/>
                </a:moveTo>
                <a:lnTo>
                  <a:pt x="173069" y="50620"/>
                </a:lnTo>
                <a:lnTo>
                  <a:pt x="164641" y="50620"/>
                </a:lnTo>
                <a:lnTo>
                  <a:pt x="164641" y="42416"/>
                </a:lnTo>
                <a:close/>
                <a:moveTo>
                  <a:pt x="181719" y="42416"/>
                </a:moveTo>
                <a:lnTo>
                  <a:pt x="181719" y="50620"/>
                </a:lnTo>
                <a:lnTo>
                  <a:pt x="173292" y="50620"/>
                </a:lnTo>
                <a:lnTo>
                  <a:pt x="173292" y="42416"/>
                </a:lnTo>
                <a:close/>
                <a:moveTo>
                  <a:pt x="190370" y="42416"/>
                </a:moveTo>
                <a:lnTo>
                  <a:pt x="190370" y="50620"/>
                </a:lnTo>
                <a:lnTo>
                  <a:pt x="181942" y="50620"/>
                </a:lnTo>
                <a:lnTo>
                  <a:pt x="181942" y="42416"/>
                </a:lnTo>
                <a:close/>
                <a:moveTo>
                  <a:pt x="199020" y="42416"/>
                </a:moveTo>
                <a:lnTo>
                  <a:pt x="199020" y="50620"/>
                </a:lnTo>
                <a:lnTo>
                  <a:pt x="190593" y="50620"/>
                </a:lnTo>
                <a:lnTo>
                  <a:pt x="190593" y="42416"/>
                </a:lnTo>
                <a:close/>
                <a:moveTo>
                  <a:pt x="207727" y="42416"/>
                </a:moveTo>
                <a:lnTo>
                  <a:pt x="207727" y="50620"/>
                </a:lnTo>
                <a:lnTo>
                  <a:pt x="199244" y="50620"/>
                </a:lnTo>
                <a:lnTo>
                  <a:pt x="199244" y="42416"/>
                </a:lnTo>
                <a:close/>
                <a:moveTo>
                  <a:pt x="216377" y="42416"/>
                </a:moveTo>
                <a:lnTo>
                  <a:pt x="216377" y="50620"/>
                </a:lnTo>
                <a:lnTo>
                  <a:pt x="207950" y="50620"/>
                </a:lnTo>
                <a:lnTo>
                  <a:pt x="207950" y="42416"/>
                </a:lnTo>
                <a:close/>
                <a:moveTo>
                  <a:pt x="225028" y="42416"/>
                </a:moveTo>
                <a:lnTo>
                  <a:pt x="225028" y="50620"/>
                </a:lnTo>
                <a:lnTo>
                  <a:pt x="216601" y="50620"/>
                </a:lnTo>
                <a:lnTo>
                  <a:pt x="216601" y="42416"/>
                </a:lnTo>
                <a:close/>
                <a:moveTo>
                  <a:pt x="233679" y="42416"/>
                </a:moveTo>
                <a:lnTo>
                  <a:pt x="233679" y="50620"/>
                </a:lnTo>
                <a:lnTo>
                  <a:pt x="225251" y="50620"/>
                </a:lnTo>
                <a:lnTo>
                  <a:pt x="225251" y="42416"/>
                </a:lnTo>
                <a:close/>
                <a:moveTo>
                  <a:pt x="242329" y="42416"/>
                </a:moveTo>
                <a:lnTo>
                  <a:pt x="242329" y="50620"/>
                </a:lnTo>
                <a:lnTo>
                  <a:pt x="233902" y="50620"/>
                </a:lnTo>
                <a:lnTo>
                  <a:pt x="233902" y="42416"/>
                </a:lnTo>
                <a:close/>
                <a:moveTo>
                  <a:pt x="250980" y="42416"/>
                </a:moveTo>
                <a:lnTo>
                  <a:pt x="250980" y="50620"/>
                </a:lnTo>
                <a:lnTo>
                  <a:pt x="242553" y="50620"/>
                </a:lnTo>
                <a:lnTo>
                  <a:pt x="242553" y="42416"/>
                </a:lnTo>
                <a:close/>
                <a:moveTo>
                  <a:pt x="259686" y="42416"/>
                </a:moveTo>
                <a:lnTo>
                  <a:pt x="259686" y="50620"/>
                </a:lnTo>
                <a:lnTo>
                  <a:pt x="251203" y="50620"/>
                </a:lnTo>
                <a:lnTo>
                  <a:pt x="251203" y="42416"/>
                </a:lnTo>
                <a:close/>
                <a:moveTo>
                  <a:pt x="268337" y="42416"/>
                </a:moveTo>
                <a:lnTo>
                  <a:pt x="268337" y="50620"/>
                </a:lnTo>
                <a:lnTo>
                  <a:pt x="259910" y="50620"/>
                </a:lnTo>
                <a:lnTo>
                  <a:pt x="259910" y="42416"/>
                </a:lnTo>
                <a:close/>
                <a:moveTo>
                  <a:pt x="276988" y="42416"/>
                </a:moveTo>
                <a:lnTo>
                  <a:pt x="276988" y="50620"/>
                </a:lnTo>
                <a:lnTo>
                  <a:pt x="268560" y="50620"/>
                </a:lnTo>
                <a:lnTo>
                  <a:pt x="268560" y="42416"/>
                </a:lnTo>
                <a:close/>
                <a:moveTo>
                  <a:pt x="17190" y="50843"/>
                </a:moveTo>
                <a:lnTo>
                  <a:pt x="17190" y="59103"/>
                </a:lnTo>
                <a:lnTo>
                  <a:pt x="8762" y="59103"/>
                </a:lnTo>
                <a:lnTo>
                  <a:pt x="8762" y="50843"/>
                </a:lnTo>
                <a:close/>
                <a:moveTo>
                  <a:pt x="25840" y="50843"/>
                </a:moveTo>
                <a:lnTo>
                  <a:pt x="25840" y="59103"/>
                </a:lnTo>
                <a:lnTo>
                  <a:pt x="17413" y="59103"/>
                </a:lnTo>
                <a:lnTo>
                  <a:pt x="17413" y="50843"/>
                </a:lnTo>
                <a:close/>
                <a:moveTo>
                  <a:pt x="34547" y="50843"/>
                </a:moveTo>
                <a:lnTo>
                  <a:pt x="34547" y="59103"/>
                </a:lnTo>
                <a:lnTo>
                  <a:pt x="26064" y="59103"/>
                </a:lnTo>
                <a:lnTo>
                  <a:pt x="26064" y="50843"/>
                </a:lnTo>
                <a:close/>
                <a:moveTo>
                  <a:pt x="43197" y="50843"/>
                </a:moveTo>
                <a:lnTo>
                  <a:pt x="43197" y="59103"/>
                </a:lnTo>
                <a:lnTo>
                  <a:pt x="34770" y="59103"/>
                </a:lnTo>
                <a:lnTo>
                  <a:pt x="34770" y="50843"/>
                </a:lnTo>
                <a:close/>
                <a:moveTo>
                  <a:pt x="51848" y="50843"/>
                </a:moveTo>
                <a:lnTo>
                  <a:pt x="51848" y="59103"/>
                </a:lnTo>
                <a:lnTo>
                  <a:pt x="43421" y="59103"/>
                </a:lnTo>
                <a:lnTo>
                  <a:pt x="43421" y="50843"/>
                </a:lnTo>
                <a:close/>
                <a:moveTo>
                  <a:pt x="60499" y="50843"/>
                </a:moveTo>
                <a:lnTo>
                  <a:pt x="60499" y="59103"/>
                </a:lnTo>
                <a:lnTo>
                  <a:pt x="52071" y="59103"/>
                </a:lnTo>
                <a:lnTo>
                  <a:pt x="52071" y="50843"/>
                </a:lnTo>
                <a:close/>
                <a:moveTo>
                  <a:pt x="69149" y="50843"/>
                </a:moveTo>
                <a:lnTo>
                  <a:pt x="69149" y="59103"/>
                </a:lnTo>
                <a:lnTo>
                  <a:pt x="60722" y="59103"/>
                </a:lnTo>
                <a:lnTo>
                  <a:pt x="60722" y="50843"/>
                </a:lnTo>
                <a:close/>
                <a:moveTo>
                  <a:pt x="77800" y="50843"/>
                </a:moveTo>
                <a:lnTo>
                  <a:pt x="77800" y="59103"/>
                </a:lnTo>
                <a:lnTo>
                  <a:pt x="69373" y="59103"/>
                </a:lnTo>
                <a:lnTo>
                  <a:pt x="69373" y="50843"/>
                </a:lnTo>
                <a:close/>
                <a:moveTo>
                  <a:pt x="86506" y="50843"/>
                </a:moveTo>
                <a:lnTo>
                  <a:pt x="86506" y="59103"/>
                </a:lnTo>
                <a:lnTo>
                  <a:pt x="78023" y="59103"/>
                </a:lnTo>
                <a:lnTo>
                  <a:pt x="78023" y="50843"/>
                </a:lnTo>
                <a:close/>
                <a:moveTo>
                  <a:pt x="95157" y="50843"/>
                </a:moveTo>
                <a:lnTo>
                  <a:pt x="95157" y="59103"/>
                </a:lnTo>
                <a:lnTo>
                  <a:pt x="86730" y="59103"/>
                </a:lnTo>
                <a:lnTo>
                  <a:pt x="86730" y="50843"/>
                </a:lnTo>
                <a:close/>
                <a:moveTo>
                  <a:pt x="103808" y="50843"/>
                </a:moveTo>
                <a:lnTo>
                  <a:pt x="103808" y="59103"/>
                </a:lnTo>
                <a:lnTo>
                  <a:pt x="95380" y="59103"/>
                </a:lnTo>
                <a:lnTo>
                  <a:pt x="95380" y="50843"/>
                </a:lnTo>
                <a:close/>
                <a:moveTo>
                  <a:pt x="112458" y="50843"/>
                </a:moveTo>
                <a:lnTo>
                  <a:pt x="112458" y="59103"/>
                </a:lnTo>
                <a:lnTo>
                  <a:pt x="104031" y="59103"/>
                </a:lnTo>
                <a:lnTo>
                  <a:pt x="104031" y="50843"/>
                </a:lnTo>
                <a:close/>
                <a:moveTo>
                  <a:pt x="121109" y="50843"/>
                </a:moveTo>
                <a:lnTo>
                  <a:pt x="121109" y="59103"/>
                </a:lnTo>
                <a:lnTo>
                  <a:pt x="112681" y="59103"/>
                </a:lnTo>
                <a:lnTo>
                  <a:pt x="112681" y="50843"/>
                </a:lnTo>
                <a:close/>
                <a:moveTo>
                  <a:pt x="129760" y="50843"/>
                </a:moveTo>
                <a:lnTo>
                  <a:pt x="129760" y="59103"/>
                </a:lnTo>
                <a:lnTo>
                  <a:pt x="121332" y="59103"/>
                </a:lnTo>
                <a:lnTo>
                  <a:pt x="121332" y="50843"/>
                </a:lnTo>
                <a:close/>
                <a:moveTo>
                  <a:pt x="138410" y="50843"/>
                </a:moveTo>
                <a:lnTo>
                  <a:pt x="138410" y="59103"/>
                </a:lnTo>
                <a:lnTo>
                  <a:pt x="129983" y="59103"/>
                </a:lnTo>
                <a:lnTo>
                  <a:pt x="129983" y="50843"/>
                </a:lnTo>
                <a:close/>
                <a:moveTo>
                  <a:pt x="147117" y="50843"/>
                </a:moveTo>
                <a:lnTo>
                  <a:pt x="147117" y="59103"/>
                </a:lnTo>
                <a:lnTo>
                  <a:pt x="138633" y="59103"/>
                </a:lnTo>
                <a:lnTo>
                  <a:pt x="138633" y="50843"/>
                </a:lnTo>
                <a:close/>
                <a:moveTo>
                  <a:pt x="155767" y="50843"/>
                </a:moveTo>
                <a:lnTo>
                  <a:pt x="155767" y="59103"/>
                </a:lnTo>
                <a:lnTo>
                  <a:pt x="147340" y="59103"/>
                </a:lnTo>
                <a:lnTo>
                  <a:pt x="147340" y="50843"/>
                </a:lnTo>
                <a:close/>
                <a:moveTo>
                  <a:pt x="164418" y="50843"/>
                </a:moveTo>
                <a:lnTo>
                  <a:pt x="164418" y="59103"/>
                </a:lnTo>
                <a:lnTo>
                  <a:pt x="155990" y="59103"/>
                </a:lnTo>
                <a:lnTo>
                  <a:pt x="155990" y="50843"/>
                </a:lnTo>
                <a:close/>
                <a:moveTo>
                  <a:pt x="173069" y="50843"/>
                </a:moveTo>
                <a:lnTo>
                  <a:pt x="173069" y="59103"/>
                </a:lnTo>
                <a:lnTo>
                  <a:pt x="164641" y="59103"/>
                </a:lnTo>
                <a:lnTo>
                  <a:pt x="164641" y="50843"/>
                </a:lnTo>
                <a:close/>
                <a:moveTo>
                  <a:pt x="181719" y="50843"/>
                </a:moveTo>
                <a:lnTo>
                  <a:pt x="181719" y="59103"/>
                </a:lnTo>
                <a:lnTo>
                  <a:pt x="173292" y="59103"/>
                </a:lnTo>
                <a:lnTo>
                  <a:pt x="173292" y="50843"/>
                </a:lnTo>
                <a:close/>
                <a:moveTo>
                  <a:pt x="190370" y="50843"/>
                </a:moveTo>
                <a:lnTo>
                  <a:pt x="190370" y="59103"/>
                </a:lnTo>
                <a:lnTo>
                  <a:pt x="181942" y="59103"/>
                </a:lnTo>
                <a:lnTo>
                  <a:pt x="181942" y="50843"/>
                </a:lnTo>
                <a:close/>
                <a:moveTo>
                  <a:pt x="199020" y="50843"/>
                </a:moveTo>
                <a:lnTo>
                  <a:pt x="199020" y="59103"/>
                </a:lnTo>
                <a:lnTo>
                  <a:pt x="190593" y="59103"/>
                </a:lnTo>
                <a:lnTo>
                  <a:pt x="190593" y="50843"/>
                </a:lnTo>
                <a:close/>
                <a:moveTo>
                  <a:pt x="207727" y="50843"/>
                </a:moveTo>
                <a:lnTo>
                  <a:pt x="207727" y="59103"/>
                </a:lnTo>
                <a:lnTo>
                  <a:pt x="199244" y="59103"/>
                </a:lnTo>
                <a:lnTo>
                  <a:pt x="199244" y="50843"/>
                </a:lnTo>
                <a:close/>
                <a:moveTo>
                  <a:pt x="216377" y="50843"/>
                </a:moveTo>
                <a:lnTo>
                  <a:pt x="216377" y="59103"/>
                </a:lnTo>
                <a:lnTo>
                  <a:pt x="207950" y="59103"/>
                </a:lnTo>
                <a:lnTo>
                  <a:pt x="207950" y="50843"/>
                </a:lnTo>
                <a:close/>
                <a:moveTo>
                  <a:pt x="225028" y="50843"/>
                </a:moveTo>
                <a:lnTo>
                  <a:pt x="225028" y="59103"/>
                </a:lnTo>
                <a:lnTo>
                  <a:pt x="216601" y="59103"/>
                </a:lnTo>
                <a:lnTo>
                  <a:pt x="216601" y="50843"/>
                </a:lnTo>
                <a:close/>
                <a:moveTo>
                  <a:pt x="233679" y="50843"/>
                </a:moveTo>
                <a:lnTo>
                  <a:pt x="233679" y="59103"/>
                </a:lnTo>
                <a:lnTo>
                  <a:pt x="225251" y="59103"/>
                </a:lnTo>
                <a:lnTo>
                  <a:pt x="225251" y="50843"/>
                </a:lnTo>
                <a:close/>
                <a:moveTo>
                  <a:pt x="242329" y="50843"/>
                </a:moveTo>
                <a:lnTo>
                  <a:pt x="242329" y="59103"/>
                </a:lnTo>
                <a:lnTo>
                  <a:pt x="233902" y="59103"/>
                </a:lnTo>
                <a:lnTo>
                  <a:pt x="233902" y="50843"/>
                </a:lnTo>
                <a:close/>
                <a:moveTo>
                  <a:pt x="250980" y="50843"/>
                </a:moveTo>
                <a:lnTo>
                  <a:pt x="250980" y="59103"/>
                </a:lnTo>
                <a:lnTo>
                  <a:pt x="242553" y="59103"/>
                </a:lnTo>
                <a:lnTo>
                  <a:pt x="242553" y="50843"/>
                </a:lnTo>
                <a:close/>
                <a:moveTo>
                  <a:pt x="259686" y="50843"/>
                </a:moveTo>
                <a:lnTo>
                  <a:pt x="259686" y="59103"/>
                </a:lnTo>
                <a:lnTo>
                  <a:pt x="251203" y="59103"/>
                </a:lnTo>
                <a:lnTo>
                  <a:pt x="251203" y="50843"/>
                </a:lnTo>
                <a:close/>
                <a:moveTo>
                  <a:pt x="268337" y="50843"/>
                </a:moveTo>
                <a:lnTo>
                  <a:pt x="268337" y="59103"/>
                </a:lnTo>
                <a:lnTo>
                  <a:pt x="259910" y="59103"/>
                </a:lnTo>
                <a:lnTo>
                  <a:pt x="259910" y="50843"/>
                </a:lnTo>
                <a:close/>
                <a:moveTo>
                  <a:pt x="276988" y="50843"/>
                </a:moveTo>
                <a:lnTo>
                  <a:pt x="276988" y="59103"/>
                </a:lnTo>
                <a:lnTo>
                  <a:pt x="268560" y="59103"/>
                </a:lnTo>
                <a:lnTo>
                  <a:pt x="268560" y="50843"/>
                </a:lnTo>
                <a:close/>
                <a:moveTo>
                  <a:pt x="17190" y="59326"/>
                </a:moveTo>
                <a:lnTo>
                  <a:pt x="17190" y="67586"/>
                </a:lnTo>
                <a:lnTo>
                  <a:pt x="8762" y="67586"/>
                </a:lnTo>
                <a:lnTo>
                  <a:pt x="8762" y="59326"/>
                </a:lnTo>
                <a:close/>
                <a:moveTo>
                  <a:pt x="25840" y="59326"/>
                </a:moveTo>
                <a:lnTo>
                  <a:pt x="25840" y="67586"/>
                </a:lnTo>
                <a:lnTo>
                  <a:pt x="17413" y="67586"/>
                </a:lnTo>
                <a:lnTo>
                  <a:pt x="17413" y="59326"/>
                </a:lnTo>
                <a:close/>
                <a:moveTo>
                  <a:pt x="34547" y="59326"/>
                </a:moveTo>
                <a:lnTo>
                  <a:pt x="34547" y="67586"/>
                </a:lnTo>
                <a:lnTo>
                  <a:pt x="26064" y="67586"/>
                </a:lnTo>
                <a:lnTo>
                  <a:pt x="26064" y="59326"/>
                </a:lnTo>
                <a:close/>
                <a:moveTo>
                  <a:pt x="43197" y="59326"/>
                </a:moveTo>
                <a:lnTo>
                  <a:pt x="43197" y="67586"/>
                </a:lnTo>
                <a:lnTo>
                  <a:pt x="34770" y="67586"/>
                </a:lnTo>
                <a:lnTo>
                  <a:pt x="34770" y="59326"/>
                </a:lnTo>
                <a:close/>
                <a:moveTo>
                  <a:pt x="51848" y="59326"/>
                </a:moveTo>
                <a:lnTo>
                  <a:pt x="51848" y="67586"/>
                </a:lnTo>
                <a:lnTo>
                  <a:pt x="43421" y="67586"/>
                </a:lnTo>
                <a:lnTo>
                  <a:pt x="43421" y="59326"/>
                </a:lnTo>
                <a:close/>
                <a:moveTo>
                  <a:pt x="60499" y="59326"/>
                </a:moveTo>
                <a:lnTo>
                  <a:pt x="60499" y="67586"/>
                </a:lnTo>
                <a:lnTo>
                  <a:pt x="52071" y="67586"/>
                </a:lnTo>
                <a:lnTo>
                  <a:pt x="52071" y="59326"/>
                </a:lnTo>
                <a:close/>
                <a:moveTo>
                  <a:pt x="69149" y="59326"/>
                </a:moveTo>
                <a:lnTo>
                  <a:pt x="69149" y="67586"/>
                </a:lnTo>
                <a:lnTo>
                  <a:pt x="60722" y="67586"/>
                </a:lnTo>
                <a:lnTo>
                  <a:pt x="60722" y="59326"/>
                </a:lnTo>
                <a:close/>
                <a:moveTo>
                  <a:pt x="77800" y="59326"/>
                </a:moveTo>
                <a:lnTo>
                  <a:pt x="77800" y="67586"/>
                </a:lnTo>
                <a:lnTo>
                  <a:pt x="69373" y="67586"/>
                </a:lnTo>
                <a:lnTo>
                  <a:pt x="69373" y="59326"/>
                </a:lnTo>
                <a:close/>
                <a:moveTo>
                  <a:pt x="86506" y="59326"/>
                </a:moveTo>
                <a:lnTo>
                  <a:pt x="86506" y="67586"/>
                </a:lnTo>
                <a:lnTo>
                  <a:pt x="78023" y="67586"/>
                </a:lnTo>
                <a:lnTo>
                  <a:pt x="78023" y="59326"/>
                </a:lnTo>
                <a:close/>
                <a:moveTo>
                  <a:pt x="95157" y="59326"/>
                </a:moveTo>
                <a:lnTo>
                  <a:pt x="95157" y="67586"/>
                </a:lnTo>
                <a:lnTo>
                  <a:pt x="86730" y="67586"/>
                </a:lnTo>
                <a:lnTo>
                  <a:pt x="86730" y="59326"/>
                </a:lnTo>
                <a:close/>
                <a:moveTo>
                  <a:pt x="103808" y="59326"/>
                </a:moveTo>
                <a:lnTo>
                  <a:pt x="103808" y="67586"/>
                </a:lnTo>
                <a:lnTo>
                  <a:pt x="95380" y="67586"/>
                </a:lnTo>
                <a:lnTo>
                  <a:pt x="95380" y="59326"/>
                </a:lnTo>
                <a:close/>
                <a:moveTo>
                  <a:pt x="112458" y="59326"/>
                </a:moveTo>
                <a:lnTo>
                  <a:pt x="112458" y="67586"/>
                </a:lnTo>
                <a:lnTo>
                  <a:pt x="104031" y="67586"/>
                </a:lnTo>
                <a:lnTo>
                  <a:pt x="104031" y="59326"/>
                </a:lnTo>
                <a:close/>
                <a:moveTo>
                  <a:pt x="121109" y="59326"/>
                </a:moveTo>
                <a:lnTo>
                  <a:pt x="121109" y="67586"/>
                </a:lnTo>
                <a:lnTo>
                  <a:pt x="112681" y="67586"/>
                </a:lnTo>
                <a:lnTo>
                  <a:pt x="112681" y="59326"/>
                </a:lnTo>
                <a:close/>
                <a:moveTo>
                  <a:pt x="129760" y="59326"/>
                </a:moveTo>
                <a:lnTo>
                  <a:pt x="129760" y="67586"/>
                </a:lnTo>
                <a:lnTo>
                  <a:pt x="121332" y="67586"/>
                </a:lnTo>
                <a:lnTo>
                  <a:pt x="121332" y="59326"/>
                </a:lnTo>
                <a:close/>
                <a:moveTo>
                  <a:pt x="138410" y="59326"/>
                </a:moveTo>
                <a:lnTo>
                  <a:pt x="138410" y="67586"/>
                </a:lnTo>
                <a:lnTo>
                  <a:pt x="129983" y="67586"/>
                </a:lnTo>
                <a:lnTo>
                  <a:pt x="129983" y="59326"/>
                </a:lnTo>
                <a:close/>
                <a:moveTo>
                  <a:pt x="147117" y="59326"/>
                </a:moveTo>
                <a:lnTo>
                  <a:pt x="147117" y="67586"/>
                </a:lnTo>
                <a:lnTo>
                  <a:pt x="138633" y="67586"/>
                </a:lnTo>
                <a:lnTo>
                  <a:pt x="138633" y="59326"/>
                </a:lnTo>
                <a:close/>
                <a:moveTo>
                  <a:pt x="155767" y="59326"/>
                </a:moveTo>
                <a:lnTo>
                  <a:pt x="155767" y="67586"/>
                </a:lnTo>
                <a:lnTo>
                  <a:pt x="147340" y="67586"/>
                </a:lnTo>
                <a:lnTo>
                  <a:pt x="147340" y="59326"/>
                </a:lnTo>
                <a:close/>
                <a:moveTo>
                  <a:pt x="164418" y="59326"/>
                </a:moveTo>
                <a:lnTo>
                  <a:pt x="164418" y="67586"/>
                </a:lnTo>
                <a:lnTo>
                  <a:pt x="155990" y="67586"/>
                </a:lnTo>
                <a:lnTo>
                  <a:pt x="155990" y="59326"/>
                </a:lnTo>
                <a:close/>
                <a:moveTo>
                  <a:pt x="173069" y="59326"/>
                </a:moveTo>
                <a:lnTo>
                  <a:pt x="173069" y="67586"/>
                </a:lnTo>
                <a:lnTo>
                  <a:pt x="164641" y="67586"/>
                </a:lnTo>
                <a:lnTo>
                  <a:pt x="164641" y="59326"/>
                </a:lnTo>
                <a:close/>
                <a:moveTo>
                  <a:pt x="181719" y="59326"/>
                </a:moveTo>
                <a:lnTo>
                  <a:pt x="181719" y="67586"/>
                </a:lnTo>
                <a:lnTo>
                  <a:pt x="173292" y="67586"/>
                </a:lnTo>
                <a:lnTo>
                  <a:pt x="173292" y="59326"/>
                </a:lnTo>
                <a:close/>
                <a:moveTo>
                  <a:pt x="190370" y="59326"/>
                </a:moveTo>
                <a:lnTo>
                  <a:pt x="190370" y="67586"/>
                </a:lnTo>
                <a:lnTo>
                  <a:pt x="181942" y="67586"/>
                </a:lnTo>
                <a:lnTo>
                  <a:pt x="181942" y="59326"/>
                </a:lnTo>
                <a:close/>
                <a:moveTo>
                  <a:pt x="199020" y="59326"/>
                </a:moveTo>
                <a:lnTo>
                  <a:pt x="199020" y="67586"/>
                </a:lnTo>
                <a:lnTo>
                  <a:pt x="190593" y="67586"/>
                </a:lnTo>
                <a:lnTo>
                  <a:pt x="190593" y="59326"/>
                </a:lnTo>
                <a:close/>
                <a:moveTo>
                  <a:pt x="207727" y="59326"/>
                </a:moveTo>
                <a:lnTo>
                  <a:pt x="207727" y="67586"/>
                </a:lnTo>
                <a:lnTo>
                  <a:pt x="199244" y="67586"/>
                </a:lnTo>
                <a:lnTo>
                  <a:pt x="199244" y="59326"/>
                </a:lnTo>
                <a:close/>
                <a:moveTo>
                  <a:pt x="216377" y="59326"/>
                </a:moveTo>
                <a:lnTo>
                  <a:pt x="216377" y="67586"/>
                </a:lnTo>
                <a:lnTo>
                  <a:pt x="207950" y="67586"/>
                </a:lnTo>
                <a:lnTo>
                  <a:pt x="207950" y="59326"/>
                </a:lnTo>
                <a:close/>
                <a:moveTo>
                  <a:pt x="225028" y="59326"/>
                </a:moveTo>
                <a:lnTo>
                  <a:pt x="225028" y="67586"/>
                </a:lnTo>
                <a:lnTo>
                  <a:pt x="216601" y="67586"/>
                </a:lnTo>
                <a:lnTo>
                  <a:pt x="216601" y="59326"/>
                </a:lnTo>
                <a:close/>
                <a:moveTo>
                  <a:pt x="233679" y="59326"/>
                </a:moveTo>
                <a:lnTo>
                  <a:pt x="233679" y="67586"/>
                </a:lnTo>
                <a:lnTo>
                  <a:pt x="225251" y="67586"/>
                </a:lnTo>
                <a:lnTo>
                  <a:pt x="225251" y="59326"/>
                </a:lnTo>
                <a:close/>
                <a:moveTo>
                  <a:pt x="242329" y="59326"/>
                </a:moveTo>
                <a:lnTo>
                  <a:pt x="242329" y="67586"/>
                </a:lnTo>
                <a:lnTo>
                  <a:pt x="233902" y="67586"/>
                </a:lnTo>
                <a:lnTo>
                  <a:pt x="233902" y="59326"/>
                </a:lnTo>
                <a:close/>
                <a:moveTo>
                  <a:pt x="250980" y="59326"/>
                </a:moveTo>
                <a:lnTo>
                  <a:pt x="250980" y="67586"/>
                </a:lnTo>
                <a:lnTo>
                  <a:pt x="242553" y="67586"/>
                </a:lnTo>
                <a:lnTo>
                  <a:pt x="242553" y="59326"/>
                </a:lnTo>
                <a:close/>
                <a:moveTo>
                  <a:pt x="259686" y="59326"/>
                </a:moveTo>
                <a:lnTo>
                  <a:pt x="259686" y="67586"/>
                </a:lnTo>
                <a:lnTo>
                  <a:pt x="251203" y="67586"/>
                </a:lnTo>
                <a:lnTo>
                  <a:pt x="251203" y="59326"/>
                </a:lnTo>
                <a:close/>
                <a:moveTo>
                  <a:pt x="268337" y="59326"/>
                </a:moveTo>
                <a:lnTo>
                  <a:pt x="268337" y="67586"/>
                </a:lnTo>
                <a:lnTo>
                  <a:pt x="259910" y="67586"/>
                </a:lnTo>
                <a:lnTo>
                  <a:pt x="259910" y="59326"/>
                </a:lnTo>
                <a:close/>
                <a:moveTo>
                  <a:pt x="276988" y="59326"/>
                </a:moveTo>
                <a:lnTo>
                  <a:pt x="276988" y="67586"/>
                </a:lnTo>
                <a:lnTo>
                  <a:pt x="268560" y="67586"/>
                </a:lnTo>
                <a:lnTo>
                  <a:pt x="268560" y="59326"/>
                </a:lnTo>
                <a:close/>
                <a:moveTo>
                  <a:pt x="17190" y="67810"/>
                </a:moveTo>
                <a:lnTo>
                  <a:pt x="17190" y="76014"/>
                </a:lnTo>
                <a:lnTo>
                  <a:pt x="8762" y="76014"/>
                </a:lnTo>
                <a:lnTo>
                  <a:pt x="8762" y="67810"/>
                </a:lnTo>
                <a:close/>
                <a:moveTo>
                  <a:pt x="25840" y="67810"/>
                </a:moveTo>
                <a:lnTo>
                  <a:pt x="25840" y="76014"/>
                </a:lnTo>
                <a:lnTo>
                  <a:pt x="17413" y="76014"/>
                </a:lnTo>
                <a:lnTo>
                  <a:pt x="17413" y="67810"/>
                </a:lnTo>
                <a:close/>
                <a:moveTo>
                  <a:pt x="34547" y="67810"/>
                </a:moveTo>
                <a:lnTo>
                  <a:pt x="34547" y="76014"/>
                </a:lnTo>
                <a:lnTo>
                  <a:pt x="26064" y="76014"/>
                </a:lnTo>
                <a:lnTo>
                  <a:pt x="26064" y="67810"/>
                </a:lnTo>
                <a:close/>
                <a:moveTo>
                  <a:pt x="43197" y="67810"/>
                </a:moveTo>
                <a:lnTo>
                  <a:pt x="43197" y="76014"/>
                </a:lnTo>
                <a:lnTo>
                  <a:pt x="34770" y="76014"/>
                </a:lnTo>
                <a:lnTo>
                  <a:pt x="34770" y="67810"/>
                </a:lnTo>
                <a:close/>
                <a:moveTo>
                  <a:pt x="51848" y="67810"/>
                </a:moveTo>
                <a:lnTo>
                  <a:pt x="51848" y="76014"/>
                </a:lnTo>
                <a:lnTo>
                  <a:pt x="43421" y="76014"/>
                </a:lnTo>
                <a:lnTo>
                  <a:pt x="43421" y="67810"/>
                </a:lnTo>
                <a:close/>
                <a:moveTo>
                  <a:pt x="60499" y="67810"/>
                </a:moveTo>
                <a:lnTo>
                  <a:pt x="60499" y="76014"/>
                </a:lnTo>
                <a:lnTo>
                  <a:pt x="52071" y="76014"/>
                </a:lnTo>
                <a:lnTo>
                  <a:pt x="52071" y="67810"/>
                </a:lnTo>
                <a:close/>
                <a:moveTo>
                  <a:pt x="69149" y="67810"/>
                </a:moveTo>
                <a:lnTo>
                  <a:pt x="69149" y="76014"/>
                </a:lnTo>
                <a:lnTo>
                  <a:pt x="60722" y="76014"/>
                </a:lnTo>
                <a:lnTo>
                  <a:pt x="60722" y="67810"/>
                </a:lnTo>
                <a:close/>
                <a:moveTo>
                  <a:pt x="77800" y="67810"/>
                </a:moveTo>
                <a:lnTo>
                  <a:pt x="77800" y="76014"/>
                </a:lnTo>
                <a:lnTo>
                  <a:pt x="69373" y="76014"/>
                </a:lnTo>
                <a:lnTo>
                  <a:pt x="69373" y="67810"/>
                </a:lnTo>
                <a:close/>
                <a:moveTo>
                  <a:pt x="86506" y="67810"/>
                </a:moveTo>
                <a:lnTo>
                  <a:pt x="86506" y="76014"/>
                </a:lnTo>
                <a:lnTo>
                  <a:pt x="78023" y="76014"/>
                </a:lnTo>
                <a:lnTo>
                  <a:pt x="78023" y="67810"/>
                </a:lnTo>
                <a:close/>
                <a:moveTo>
                  <a:pt x="95157" y="67810"/>
                </a:moveTo>
                <a:lnTo>
                  <a:pt x="95157" y="76014"/>
                </a:lnTo>
                <a:lnTo>
                  <a:pt x="86730" y="76014"/>
                </a:lnTo>
                <a:lnTo>
                  <a:pt x="86730" y="67810"/>
                </a:lnTo>
                <a:close/>
                <a:moveTo>
                  <a:pt x="103808" y="67810"/>
                </a:moveTo>
                <a:lnTo>
                  <a:pt x="103808" y="76014"/>
                </a:lnTo>
                <a:lnTo>
                  <a:pt x="95380" y="76014"/>
                </a:lnTo>
                <a:lnTo>
                  <a:pt x="95380" y="67810"/>
                </a:lnTo>
                <a:close/>
                <a:moveTo>
                  <a:pt x="112458" y="67810"/>
                </a:moveTo>
                <a:lnTo>
                  <a:pt x="112458" y="76014"/>
                </a:lnTo>
                <a:lnTo>
                  <a:pt x="104031" y="76014"/>
                </a:lnTo>
                <a:lnTo>
                  <a:pt x="104031" y="67810"/>
                </a:lnTo>
                <a:close/>
                <a:moveTo>
                  <a:pt x="121109" y="67810"/>
                </a:moveTo>
                <a:lnTo>
                  <a:pt x="121109" y="76014"/>
                </a:lnTo>
                <a:lnTo>
                  <a:pt x="112681" y="76014"/>
                </a:lnTo>
                <a:lnTo>
                  <a:pt x="112681" y="67810"/>
                </a:lnTo>
                <a:close/>
                <a:moveTo>
                  <a:pt x="129760" y="67810"/>
                </a:moveTo>
                <a:lnTo>
                  <a:pt x="129760" y="76014"/>
                </a:lnTo>
                <a:lnTo>
                  <a:pt x="121332" y="76014"/>
                </a:lnTo>
                <a:lnTo>
                  <a:pt x="121332" y="67810"/>
                </a:lnTo>
                <a:close/>
                <a:moveTo>
                  <a:pt x="138410" y="67810"/>
                </a:moveTo>
                <a:lnTo>
                  <a:pt x="138410" y="76014"/>
                </a:lnTo>
                <a:lnTo>
                  <a:pt x="129983" y="76014"/>
                </a:lnTo>
                <a:lnTo>
                  <a:pt x="129983" y="67810"/>
                </a:lnTo>
                <a:close/>
                <a:moveTo>
                  <a:pt x="147117" y="67810"/>
                </a:moveTo>
                <a:lnTo>
                  <a:pt x="147117" y="76014"/>
                </a:lnTo>
                <a:lnTo>
                  <a:pt x="138633" y="76014"/>
                </a:lnTo>
                <a:lnTo>
                  <a:pt x="138633" y="67810"/>
                </a:lnTo>
                <a:close/>
                <a:moveTo>
                  <a:pt x="155767" y="67810"/>
                </a:moveTo>
                <a:lnTo>
                  <a:pt x="155767" y="76014"/>
                </a:lnTo>
                <a:lnTo>
                  <a:pt x="147340" y="76014"/>
                </a:lnTo>
                <a:lnTo>
                  <a:pt x="147340" y="67810"/>
                </a:lnTo>
                <a:close/>
                <a:moveTo>
                  <a:pt x="164418" y="67810"/>
                </a:moveTo>
                <a:lnTo>
                  <a:pt x="164418" y="76014"/>
                </a:lnTo>
                <a:lnTo>
                  <a:pt x="155990" y="76014"/>
                </a:lnTo>
                <a:lnTo>
                  <a:pt x="155990" y="67810"/>
                </a:lnTo>
                <a:close/>
                <a:moveTo>
                  <a:pt x="173069" y="67810"/>
                </a:moveTo>
                <a:lnTo>
                  <a:pt x="173069" y="76014"/>
                </a:lnTo>
                <a:lnTo>
                  <a:pt x="164641" y="76014"/>
                </a:lnTo>
                <a:lnTo>
                  <a:pt x="164641" y="67810"/>
                </a:lnTo>
                <a:close/>
                <a:moveTo>
                  <a:pt x="181719" y="67810"/>
                </a:moveTo>
                <a:lnTo>
                  <a:pt x="181719" y="76014"/>
                </a:lnTo>
                <a:lnTo>
                  <a:pt x="173292" y="76014"/>
                </a:lnTo>
                <a:lnTo>
                  <a:pt x="173292" y="67810"/>
                </a:lnTo>
                <a:close/>
                <a:moveTo>
                  <a:pt x="190370" y="67810"/>
                </a:moveTo>
                <a:lnTo>
                  <a:pt x="190370" y="76014"/>
                </a:lnTo>
                <a:lnTo>
                  <a:pt x="181942" y="76014"/>
                </a:lnTo>
                <a:lnTo>
                  <a:pt x="181942" y="67810"/>
                </a:lnTo>
                <a:close/>
                <a:moveTo>
                  <a:pt x="199020" y="67810"/>
                </a:moveTo>
                <a:lnTo>
                  <a:pt x="199020" y="76014"/>
                </a:lnTo>
                <a:lnTo>
                  <a:pt x="190593" y="76014"/>
                </a:lnTo>
                <a:lnTo>
                  <a:pt x="190593" y="67810"/>
                </a:lnTo>
                <a:close/>
                <a:moveTo>
                  <a:pt x="207727" y="67810"/>
                </a:moveTo>
                <a:lnTo>
                  <a:pt x="207727" y="76014"/>
                </a:lnTo>
                <a:lnTo>
                  <a:pt x="199244" y="76014"/>
                </a:lnTo>
                <a:lnTo>
                  <a:pt x="199244" y="67810"/>
                </a:lnTo>
                <a:close/>
                <a:moveTo>
                  <a:pt x="216377" y="67810"/>
                </a:moveTo>
                <a:lnTo>
                  <a:pt x="216377" y="76014"/>
                </a:lnTo>
                <a:lnTo>
                  <a:pt x="207950" y="76014"/>
                </a:lnTo>
                <a:lnTo>
                  <a:pt x="207950" y="67810"/>
                </a:lnTo>
                <a:close/>
                <a:moveTo>
                  <a:pt x="225028" y="67810"/>
                </a:moveTo>
                <a:lnTo>
                  <a:pt x="225028" y="76014"/>
                </a:lnTo>
                <a:lnTo>
                  <a:pt x="216601" y="76014"/>
                </a:lnTo>
                <a:lnTo>
                  <a:pt x="216601" y="67810"/>
                </a:lnTo>
                <a:close/>
                <a:moveTo>
                  <a:pt x="233679" y="67810"/>
                </a:moveTo>
                <a:lnTo>
                  <a:pt x="233679" y="76014"/>
                </a:lnTo>
                <a:lnTo>
                  <a:pt x="225251" y="76014"/>
                </a:lnTo>
                <a:lnTo>
                  <a:pt x="225251" y="67810"/>
                </a:lnTo>
                <a:close/>
                <a:moveTo>
                  <a:pt x="242329" y="67810"/>
                </a:moveTo>
                <a:lnTo>
                  <a:pt x="242329" y="76014"/>
                </a:lnTo>
                <a:lnTo>
                  <a:pt x="233902" y="76014"/>
                </a:lnTo>
                <a:lnTo>
                  <a:pt x="233902" y="67810"/>
                </a:lnTo>
                <a:close/>
                <a:moveTo>
                  <a:pt x="250980" y="67810"/>
                </a:moveTo>
                <a:lnTo>
                  <a:pt x="250980" y="76014"/>
                </a:lnTo>
                <a:lnTo>
                  <a:pt x="242553" y="76014"/>
                </a:lnTo>
                <a:lnTo>
                  <a:pt x="242553" y="67810"/>
                </a:lnTo>
                <a:close/>
                <a:moveTo>
                  <a:pt x="259686" y="67810"/>
                </a:moveTo>
                <a:lnTo>
                  <a:pt x="259686" y="76014"/>
                </a:lnTo>
                <a:lnTo>
                  <a:pt x="251203" y="76014"/>
                </a:lnTo>
                <a:lnTo>
                  <a:pt x="251203" y="67810"/>
                </a:lnTo>
                <a:close/>
                <a:moveTo>
                  <a:pt x="268337" y="67810"/>
                </a:moveTo>
                <a:lnTo>
                  <a:pt x="268337" y="76014"/>
                </a:lnTo>
                <a:lnTo>
                  <a:pt x="259910" y="76014"/>
                </a:lnTo>
                <a:lnTo>
                  <a:pt x="259910" y="67810"/>
                </a:lnTo>
                <a:close/>
                <a:moveTo>
                  <a:pt x="276988" y="67810"/>
                </a:moveTo>
                <a:lnTo>
                  <a:pt x="276988" y="76014"/>
                </a:lnTo>
                <a:lnTo>
                  <a:pt x="268560" y="76014"/>
                </a:lnTo>
                <a:lnTo>
                  <a:pt x="268560" y="67810"/>
                </a:lnTo>
                <a:close/>
                <a:moveTo>
                  <a:pt x="17190" y="76237"/>
                </a:moveTo>
                <a:lnTo>
                  <a:pt x="17190" y="84497"/>
                </a:lnTo>
                <a:lnTo>
                  <a:pt x="8762" y="84497"/>
                </a:lnTo>
                <a:lnTo>
                  <a:pt x="8762" y="76237"/>
                </a:lnTo>
                <a:close/>
                <a:moveTo>
                  <a:pt x="25840" y="76237"/>
                </a:moveTo>
                <a:lnTo>
                  <a:pt x="25840" y="84497"/>
                </a:lnTo>
                <a:lnTo>
                  <a:pt x="17413" y="84497"/>
                </a:lnTo>
                <a:lnTo>
                  <a:pt x="17413" y="76237"/>
                </a:lnTo>
                <a:close/>
                <a:moveTo>
                  <a:pt x="34547" y="76237"/>
                </a:moveTo>
                <a:lnTo>
                  <a:pt x="34547" y="84497"/>
                </a:lnTo>
                <a:lnTo>
                  <a:pt x="26064" y="84497"/>
                </a:lnTo>
                <a:lnTo>
                  <a:pt x="26064" y="76237"/>
                </a:lnTo>
                <a:close/>
                <a:moveTo>
                  <a:pt x="43197" y="76237"/>
                </a:moveTo>
                <a:lnTo>
                  <a:pt x="43197" y="84497"/>
                </a:lnTo>
                <a:lnTo>
                  <a:pt x="34770" y="84497"/>
                </a:lnTo>
                <a:lnTo>
                  <a:pt x="34770" y="76237"/>
                </a:lnTo>
                <a:close/>
                <a:moveTo>
                  <a:pt x="51848" y="76237"/>
                </a:moveTo>
                <a:lnTo>
                  <a:pt x="51848" y="84497"/>
                </a:lnTo>
                <a:lnTo>
                  <a:pt x="43421" y="84497"/>
                </a:lnTo>
                <a:lnTo>
                  <a:pt x="43421" y="76237"/>
                </a:lnTo>
                <a:close/>
                <a:moveTo>
                  <a:pt x="60499" y="76237"/>
                </a:moveTo>
                <a:lnTo>
                  <a:pt x="60499" y="84497"/>
                </a:lnTo>
                <a:lnTo>
                  <a:pt x="52071" y="84497"/>
                </a:lnTo>
                <a:lnTo>
                  <a:pt x="52071" y="76237"/>
                </a:lnTo>
                <a:close/>
                <a:moveTo>
                  <a:pt x="69149" y="76237"/>
                </a:moveTo>
                <a:lnTo>
                  <a:pt x="69149" y="84497"/>
                </a:lnTo>
                <a:lnTo>
                  <a:pt x="60722" y="84497"/>
                </a:lnTo>
                <a:lnTo>
                  <a:pt x="60722" y="76237"/>
                </a:lnTo>
                <a:close/>
                <a:moveTo>
                  <a:pt x="77800" y="76237"/>
                </a:moveTo>
                <a:lnTo>
                  <a:pt x="77800" y="84497"/>
                </a:lnTo>
                <a:lnTo>
                  <a:pt x="69373" y="84497"/>
                </a:lnTo>
                <a:lnTo>
                  <a:pt x="69373" y="76237"/>
                </a:lnTo>
                <a:close/>
                <a:moveTo>
                  <a:pt x="86506" y="76237"/>
                </a:moveTo>
                <a:lnTo>
                  <a:pt x="86506" y="84497"/>
                </a:lnTo>
                <a:lnTo>
                  <a:pt x="78023" y="84497"/>
                </a:lnTo>
                <a:lnTo>
                  <a:pt x="78023" y="76237"/>
                </a:lnTo>
                <a:close/>
                <a:moveTo>
                  <a:pt x="95157" y="76237"/>
                </a:moveTo>
                <a:lnTo>
                  <a:pt x="95157" y="84497"/>
                </a:lnTo>
                <a:lnTo>
                  <a:pt x="86730" y="84497"/>
                </a:lnTo>
                <a:lnTo>
                  <a:pt x="86730" y="76237"/>
                </a:lnTo>
                <a:close/>
                <a:moveTo>
                  <a:pt x="103808" y="76237"/>
                </a:moveTo>
                <a:lnTo>
                  <a:pt x="103808" y="84497"/>
                </a:lnTo>
                <a:lnTo>
                  <a:pt x="95380" y="84497"/>
                </a:lnTo>
                <a:lnTo>
                  <a:pt x="95380" y="76237"/>
                </a:lnTo>
                <a:close/>
                <a:moveTo>
                  <a:pt x="112458" y="76237"/>
                </a:moveTo>
                <a:lnTo>
                  <a:pt x="112458" y="84497"/>
                </a:lnTo>
                <a:lnTo>
                  <a:pt x="104031" y="84497"/>
                </a:lnTo>
                <a:lnTo>
                  <a:pt x="104031" y="76237"/>
                </a:lnTo>
                <a:close/>
                <a:moveTo>
                  <a:pt x="121109" y="76237"/>
                </a:moveTo>
                <a:lnTo>
                  <a:pt x="121109" y="84497"/>
                </a:lnTo>
                <a:lnTo>
                  <a:pt x="112681" y="84497"/>
                </a:lnTo>
                <a:lnTo>
                  <a:pt x="112681" y="76237"/>
                </a:lnTo>
                <a:close/>
                <a:moveTo>
                  <a:pt x="129760" y="76237"/>
                </a:moveTo>
                <a:lnTo>
                  <a:pt x="129760" y="84497"/>
                </a:lnTo>
                <a:lnTo>
                  <a:pt x="121332" y="84497"/>
                </a:lnTo>
                <a:lnTo>
                  <a:pt x="121332" y="76237"/>
                </a:lnTo>
                <a:close/>
                <a:moveTo>
                  <a:pt x="138410" y="76237"/>
                </a:moveTo>
                <a:lnTo>
                  <a:pt x="138410" y="84497"/>
                </a:lnTo>
                <a:lnTo>
                  <a:pt x="129983" y="84497"/>
                </a:lnTo>
                <a:lnTo>
                  <a:pt x="129983" y="76237"/>
                </a:lnTo>
                <a:close/>
                <a:moveTo>
                  <a:pt x="147117" y="76237"/>
                </a:moveTo>
                <a:lnTo>
                  <a:pt x="147117" y="84497"/>
                </a:lnTo>
                <a:lnTo>
                  <a:pt x="138633" y="84497"/>
                </a:lnTo>
                <a:lnTo>
                  <a:pt x="138633" y="76237"/>
                </a:lnTo>
                <a:close/>
                <a:moveTo>
                  <a:pt x="155767" y="76237"/>
                </a:moveTo>
                <a:lnTo>
                  <a:pt x="155767" y="84497"/>
                </a:lnTo>
                <a:lnTo>
                  <a:pt x="147340" y="84497"/>
                </a:lnTo>
                <a:lnTo>
                  <a:pt x="147340" y="76237"/>
                </a:lnTo>
                <a:close/>
                <a:moveTo>
                  <a:pt x="164418" y="76237"/>
                </a:moveTo>
                <a:lnTo>
                  <a:pt x="164418" y="84497"/>
                </a:lnTo>
                <a:lnTo>
                  <a:pt x="155990" y="84497"/>
                </a:lnTo>
                <a:lnTo>
                  <a:pt x="155990" y="76237"/>
                </a:lnTo>
                <a:close/>
                <a:moveTo>
                  <a:pt x="173069" y="76237"/>
                </a:moveTo>
                <a:lnTo>
                  <a:pt x="173069" y="84497"/>
                </a:lnTo>
                <a:lnTo>
                  <a:pt x="164641" y="84497"/>
                </a:lnTo>
                <a:lnTo>
                  <a:pt x="164641" y="76237"/>
                </a:lnTo>
                <a:close/>
                <a:moveTo>
                  <a:pt x="181719" y="76237"/>
                </a:moveTo>
                <a:lnTo>
                  <a:pt x="181719" y="84497"/>
                </a:lnTo>
                <a:lnTo>
                  <a:pt x="173292" y="84497"/>
                </a:lnTo>
                <a:lnTo>
                  <a:pt x="173292" y="76237"/>
                </a:lnTo>
                <a:close/>
                <a:moveTo>
                  <a:pt x="190370" y="76237"/>
                </a:moveTo>
                <a:lnTo>
                  <a:pt x="190370" y="84497"/>
                </a:lnTo>
                <a:lnTo>
                  <a:pt x="181942" y="84497"/>
                </a:lnTo>
                <a:lnTo>
                  <a:pt x="181942" y="76237"/>
                </a:lnTo>
                <a:close/>
                <a:moveTo>
                  <a:pt x="199020" y="76237"/>
                </a:moveTo>
                <a:lnTo>
                  <a:pt x="199020" y="84497"/>
                </a:lnTo>
                <a:lnTo>
                  <a:pt x="190593" y="84497"/>
                </a:lnTo>
                <a:lnTo>
                  <a:pt x="190593" y="76237"/>
                </a:lnTo>
                <a:close/>
                <a:moveTo>
                  <a:pt x="207727" y="76237"/>
                </a:moveTo>
                <a:lnTo>
                  <a:pt x="207727" y="84497"/>
                </a:lnTo>
                <a:lnTo>
                  <a:pt x="199244" y="84497"/>
                </a:lnTo>
                <a:lnTo>
                  <a:pt x="199244" y="76237"/>
                </a:lnTo>
                <a:close/>
                <a:moveTo>
                  <a:pt x="216377" y="76237"/>
                </a:moveTo>
                <a:lnTo>
                  <a:pt x="216377" y="84497"/>
                </a:lnTo>
                <a:lnTo>
                  <a:pt x="207950" y="84497"/>
                </a:lnTo>
                <a:lnTo>
                  <a:pt x="207950" y="76237"/>
                </a:lnTo>
                <a:close/>
                <a:moveTo>
                  <a:pt x="225028" y="76237"/>
                </a:moveTo>
                <a:lnTo>
                  <a:pt x="225028" y="84497"/>
                </a:lnTo>
                <a:lnTo>
                  <a:pt x="216601" y="84497"/>
                </a:lnTo>
                <a:lnTo>
                  <a:pt x="216601" y="76237"/>
                </a:lnTo>
                <a:close/>
                <a:moveTo>
                  <a:pt x="233679" y="76237"/>
                </a:moveTo>
                <a:lnTo>
                  <a:pt x="233679" y="84497"/>
                </a:lnTo>
                <a:lnTo>
                  <a:pt x="225251" y="84497"/>
                </a:lnTo>
                <a:lnTo>
                  <a:pt x="225251" y="76237"/>
                </a:lnTo>
                <a:close/>
                <a:moveTo>
                  <a:pt x="242329" y="76237"/>
                </a:moveTo>
                <a:lnTo>
                  <a:pt x="242329" y="84497"/>
                </a:lnTo>
                <a:lnTo>
                  <a:pt x="233902" y="84497"/>
                </a:lnTo>
                <a:lnTo>
                  <a:pt x="233902" y="76237"/>
                </a:lnTo>
                <a:close/>
                <a:moveTo>
                  <a:pt x="250980" y="76237"/>
                </a:moveTo>
                <a:lnTo>
                  <a:pt x="250980" y="84497"/>
                </a:lnTo>
                <a:lnTo>
                  <a:pt x="242553" y="84497"/>
                </a:lnTo>
                <a:lnTo>
                  <a:pt x="242553" y="76237"/>
                </a:lnTo>
                <a:close/>
                <a:moveTo>
                  <a:pt x="259686" y="76237"/>
                </a:moveTo>
                <a:lnTo>
                  <a:pt x="259686" y="84497"/>
                </a:lnTo>
                <a:lnTo>
                  <a:pt x="251203" y="84497"/>
                </a:lnTo>
                <a:lnTo>
                  <a:pt x="251203" y="76237"/>
                </a:lnTo>
                <a:close/>
                <a:moveTo>
                  <a:pt x="268337" y="76237"/>
                </a:moveTo>
                <a:lnTo>
                  <a:pt x="268337" y="84497"/>
                </a:lnTo>
                <a:lnTo>
                  <a:pt x="259910" y="84497"/>
                </a:lnTo>
                <a:lnTo>
                  <a:pt x="259910" y="76237"/>
                </a:lnTo>
                <a:close/>
                <a:moveTo>
                  <a:pt x="276988" y="76237"/>
                </a:moveTo>
                <a:lnTo>
                  <a:pt x="276988" y="84497"/>
                </a:lnTo>
                <a:lnTo>
                  <a:pt x="268560" y="84497"/>
                </a:lnTo>
                <a:lnTo>
                  <a:pt x="268560" y="76237"/>
                </a:lnTo>
                <a:close/>
                <a:moveTo>
                  <a:pt x="17190" y="84720"/>
                </a:moveTo>
                <a:lnTo>
                  <a:pt x="17190" y="92924"/>
                </a:lnTo>
                <a:lnTo>
                  <a:pt x="8762" y="92924"/>
                </a:lnTo>
                <a:lnTo>
                  <a:pt x="8762" y="84720"/>
                </a:lnTo>
                <a:close/>
                <a:moveTo>
                  <a:pt x="25840" y="84720"/>
                </a:moveTo>
                <a:lnTo>
                  <a:pt x="25840" y="92924"/>
                </a:lnTo>
                <a:lnTo>
                  <a:pt x="17413" y="92924"/>
                </a:lnTo>
                <a:lnTo>
                  <a:pt x="17413" y="84720"/>
                </a:lnTo>
                <a:close/>
                <a:moveTo>
                  <a:pt x="34547" y="84720"/>
                </a:moveTo>
                <a:lnTo>
                  <a:pt x="34547" y="92924"/>
                </a:lnTo>
                <a:lnTo>
                  <a:pt x="26064" y="92924"/>
                </a:lnTo>
                <a:lnTo>
                  <a:pt x="26064" y="84720"/>
                </a:lnTo>
                <a:close/>
                <a:moveTo>
                  <a:pt x="43197" y="84720"/>
                </a:moveTo>
                <a:lnTo>
                  <a:pt x="43197" y="92924"/>
                </a:lnTo>
                <a:lnTo>
                  <a:pt x="34770" y="92924"/>
                </a:lnTo>
                <a:lnTo>
                  <a:pt x="34770" y="84720"/>
                </a:lnTo>
                <a:close/>
                <a:moveTo>
                  <a:pt x="51848" y="84720"/>
                </a:moveTo>
                <a:lnTo>
                  <a:pt x="51848" y="92924"/>
                </a:lnTo>
                <a:lnTo>
                  <a:pt x="43421" y="92924"/>
                </a:lnTo>
                <a:lnTo>
                  <a:pt x="43421" y="84720"/>
                </a:lnTo>
                <a:close/>
                <a:moveTo>
                  <a:pt x="60499" y="84720"/>
                </a:moveTo>
                <a:lnTo>
                  <a:pt x="60499" y="92924"/>
                </a:lnTo>
                <a:lnTo>
                  <a:pt x="52071" y="92924"/>
                </a:lnTo>
                <a:lnTo>
                  <a:pt x="52071" y="84720"/>
                </a:lnTo>
                <a:close/>
                <a:moveTo>
                  <a:pt x="69149" y="84720"/>
                </a:moveTo>
                <a:lnTo>
                  <a:pt x="69149" y="92924"/>
                </a:lnTo>
                <a:lnTo>
                  <a:pt x="60722" y="92924"/>
                </a:lnTo>
                <a:lnTo>
                  <a:pt x="60722" y="84720"/>
                </a:lnTo>
                <a:close/>
                <a:moveTo>
                  <a:pt x="77800" y="84720"/>
                </a:moveTo>
                <a:lnTo>
                  <a:pt x="77800" y="92924"/>
                </a:lnTo>
                <a:lnTo>
                  <a:pt x="69373" y="92924"/>
                </a:lnTo>
                <a:lnTo>
                  <a:pt x="69373" y="84720"/>
                </a:lnTo>
                <a:close/>
                <a:moveTo>
                  <a:pt x="86506" y="84720"/>
                </a:moveTo>
                <a:lnTo>
                  <a:pt x="86506" y="92924"/>
                </a:lnTo>
                <a:lnTo>
                  <a:pt x="78023" y="92924"/>
                </a:lnTo>
                <a:lnTo>
                  <a:pt x="78023" y="84720"/>
                </a:lnTo>
                <a:close/>
                <a:moveTo>
                  <a:pt x="95157" y="84720"/>
                </a:moveTo>
                <a:lnTo>
                  <a:pt x="95157" y="92924"/>
                </a:lnTo>
                <a:lnTo>
                  <a:pt x="86730" y="92924"/>
                </a:lnTo>
                <a:lnTo>
                  <a:pt x="86730" y="84720"/>
                </a:lnTo>
                <a:close/>
                <a:moveTo>
                  <a:pt x="103808" y="84720"/>
                </a:moveTo>
                <a:lnTo>
                  <a:pt x="103808" y="92924"/>
                </a:lnTo>
                <a:lnTo>
                  <a:pt x="95380" y="92924"/>
                </a:lnTo>
                <a:lnTo>
                  <a:pt x="95380" y="84720"/>
                </a:lnTo>
                <a:close/>
                <a:moveTo>
                  <a:pt x="112458" y="84720"/>
                </a:moveTo>
                <a:lnTo>
                  <a:pt x="112458" y="92924"/>
                </a:lnTo>
                <a:lnTo>
                  <a:pt x="104031" y="92924"/>
                </a:lnTo>
                <a:lnTo>
                  <a:pt x="104031" y="84720"/>
                </a:lnTo>
                <a:close/>
                <a:moveTo>
                  <a:pt x="121109" y="84720"/>
                </a:moveTo>
                <a:lnTo>
                  <a:pt x="121109" y="92924"/>
                </a:lnTo>
                <a:lnTo>
                  <a:pt x="112681" y="92924"/>
                </a:lnTo>
                <a:lnTo>
                  <a:pt x="112681" y="84720"/>
                </a:lnTo>
                <a:close/>
                <a:moveTo>
                  <a:pt x="129760" y="84720"/>
                </a:moveTo>
                <a:lnTo>
                  <a:pt x="129760" y="92924"/>
                </a:lnTo>
                <a:lnTo>
                  <a:pt x="121332" y="92924"/>
                </a:lnTo>
                <a:lnTo>
                  <a:pt x="121332" y="84720"/>
                </a:lnTo>
                <a:close/>
                <a:moveTo>
                  <a:pt x="138410" y="84720"/>
                </a:moveTo>
                <a:lnTo>
                  <a:pt x="138410" y="92924"/>
                </a:lnTo>
                <a:lnTo>
                  <a:pt x="129983" y="92924"/>
                </a:lnTo>
                <a:lnTo>
                  <a:pt x="129983" y="84720"/>
                </a:lnTo>
                <a:close/>
                <a:moveTo>
                  <a:pt x="147117" y="84720"/>
                </a:moveTo>
                <a:lnTo>
                  <a:pt x="147117" y="92924"/>
                </a:lnTo>
                <a:lnTo>
                  <a:pt x="138633" y="92924"/>
                </a:lnTo>
                <a:lnTo>
                  <a:pt x="138633" y="84720"/>
                </a:lnTo>
                <a:close/>
                <a:moveTo>
                  <a:pt x="155767" y="84720"/>
                </a:moveTo>
                <a:lnTo>
                  <a:pt x="155767" y="92924"/>
                </a:lnTo>
                <a:lnTo>
                  <a:pt x="147340" y="92924"/>
                </a:lnTo>
                <a:lnTo>
                  <a:pt x="147340" y="84720"/>
                </a:lnTo>
                <a:close/>
                <a:moveTo>
                  <a:pt x="164418" y="84720"/>
                </a:moveTo>
                <a:lnTo>
                  <a:pt x="164418" y="92924"/>
                </a:lnTo>
                <a:lnTo>
                  <a:pt x="155990" y="92924"/>
                </a:lnTo>
                <a:lnTo>
                  <a:pt x="155990" y="84720"/>
                </a:lnTo>
                <a:close/>
                <a:moveTo>
                  <a:pt x="173069" y="84720"/>
                </a:moveTo>
                <a:lnTo>
                  <a:pt x="173069" y="92924"/>
                </a:lnTo>
                <a:lnTo>
                  <a:pt x="164641" y="92924"/>
                </a:lnTo>
                <a:lnTo>
                  <a:pt x="164641" y="84720"/>
                </a:lnTo>
                <a:close/>
                <a:moveTo>
                  <a:pt x="181719" y="84720"/>
                </a:moveTo>
                <a:lnTo>
                  <a:pt x="181719" y="92924"/>
                </a:lnTo>
                <a:lnTo>
                  <a:pt x="173292" y="92924"/>
                </a:lnTo>
                <a:lnTo>
                  <a:pt x="173292" y="84720"/>
                </a:lnTo>
                <a:close/>
                <a:moveTo>
                  <a:pt x="190370" y="84720"/>
                </a:moveTo>
                <a:lnTo>
                  <a:pt x="190370" y="92924"/>
                </a:lnTo>
                <a:lnTo>
                  <a:pt x="181942" y="92924"/>
                </a:lnTo>
                <a:lnTo>
                  <a:pt x="181942" y="84720"/>
                </a:lnTo>
                <a:close/>
                <a:moveTo>
                  <a:pt x="199020" y="84720"/>
                </a:moveTo>
                <a:lnTo>
                  <a:pt x="199020" y="92924"/>
                </a:lnTo>
                <a:lnTo>
                  <a:pt x="190593" y="92924"/>
                </a:lnTo>
                <a:lnTo>
                  <a:pt x="190593" y="84720"/>
                </a:lnTo>
                <a:close/>
                <a:moveTo>
                  <a:pt x="207727" y="84720"/>
                </a:moveTo>
                <a:lnTo>
                  <a:pt x="207727" y="92924"/>
                </a:lnTo>
                <a:lnTo>
                  <a:pt x="199244" y="92924"/>
                </a:lnTo>
                <a:lnTo>
                  <a:pt x="199244" y="84720"/>
                </a:lnTo>
                <a:close/>
                <a:moveTo>
                  <a:pt x="216377" y="84720"/>
                </a:moveTo>
                <a:lnTo>
                  <a:pt x="216377" y="92924"/>
                </a:lnTo>
                <a:lnTo>
                  <a:pt x="207950" y="92924"/>
                </a:lnTo>
                <a:lnTo>
                  <a:pt x="207950" y="84720"/>
                </a:lnTo>
                <a:close/>
                <a:moveTo>
                  <a:pt x="225028" y="84720"/>
                </a:moveTo>
                <a:lnTo>
                  <a:pt x="225028" y="92924"/>
                </a:lnTo>
                <a:lnTo>
                  <a:pt x="216601" y="92924"/>
                </a:lnTo>
                <a:lnTo>
                  <a:pt x="216601" y="84720"/>
                </a:lnTo>
                <a:close/>
                <a:moveTo>
                  <a:pt x="233679" y="84720"/>
                </a:moveTo>
                <a:lnTo>
                  <a:pt x="233679" y="92924"/>
                </a:lnTo>
                <a:lnTo>
                  <a:pt x="225251" y="92924"/>
                </a:lnTo>
                <a:lnTo>
                  <a:pt x="225251" y="84720"/>
                </a:lnTo>
                <a:close/>
                <a:moveTo>
                  <a:pt x="242329" y="84720"/>
                </a:moveTo>
                <a:lnTo>
                  <a:pt x="242329" y="92924"/>
                </a:lnTo>
                <a:lnTo>
                  <a:pt x="233902" y="92924"/>
                </a:lnTo>
                <a:lnTo>
                  <a:pt x="233902" y="84720"/>
                </a:lnTo>
                <a:close/>
                <a:moveTo>
                  <a:pt x="250980" y="84720"/>
                </a:moveTo>
                <a:lnTo>
                  <a:pt x="250980" y="92924"/>
                </a:lnTo>
                <a:lnTo>
                  <a:pt x="242553" y="92924"/>
                </a:lnTo>
                <a:lnTo>
                  <a:pt x="242553" y="84720"/>
                </a:lnTo>
                <a:close/>
                <a:moveTo>
                  <a:pt x="259686" y="84720"/>
                </a:moveTo>
                <a:lnTo>
                  <a:pt x="259686" y="92924"/>
                </a:lnTo>
                <a:lnTo>
                  <a:pt x="251203" y="92924"/>
                </a:lnTo>
                <a:lnTo>
                  <a:pt x="251203" y="84720"/>
                </a:lnTo>
                <a:close/>
                <a:moveTo>
                  <a:pt x="268337" y="84720"/>
                </a:moveTo>
                <a:lnTo>
                  <a:pt x="268337" y="92924"/>
                </a:lnTo>
                <a:lnTo>
                  <a:pt x="259910" y="92924"/>
                </a:lnTo>
                <a:lnTo>
                  <a:pt x="259910" y="84720"/>
                </a:lnTo>
                <a:close/>
                <a:moveTo>
                  <a:pt x="276988" y="84720"/>
                </a:moveTo>
                <a:lnTo>
                  <a:pt x="276988" y="92924"/>
                </a:lnTo>
                <a:lnTo>
                  <a:pt x="268560" y="92924"/>
                </a:lnTo>
                <a:lnTo>
                  <a:pt x="268560" y="84720"/>
                </a:lnTo>
                <a:close/>
                <a:moveTo>
                  <a:pt x="17190" y="93148"/>
                </a:moveTo>
                <a:lnTo>
                  <a:pt x="17190" y="101408"/>
                </a:lnTo>
                <a:lnTo>
                  <a:pt x="8762" y="101408"/>
                </a:lnTo>
                <a:lnTo>
                  <a:pt x="8762" y="93148"/>
                </a:lnTo>
                <a:close/>
                <a:moveTo>
                  <a:pt x="25840" y="93148"/>
                </a:moveTo>
                <a:lnTo>
                  <a:pt x="25840" y="101408"/>
                </a:lnTo>
                <a:lnTo>
                  <a:pt x="17413" y="101408"/>
                </a:lnTo>
                <a:lnTo>
                  <a:pt x="17413" y="93148"/>
                </a:lnTo>
                <a:close/>
                <a:moveTo>
                  <a:pt x="34547" y="93148"/>
                </a:moveTo>
                <a:lnTo>
                  <a:pt x="34547" y="101408"/>
                </a:lnTo>
                <a:lnTo>
                  <a:pt x="26064" y="101408"/>
                </a:lnTo>
                <a:lnTo>
                  <a:pt x="26064" y="93148"/>
                </a:lnTo>
                <a:close/>
                <a:moveTo>
                  <a:pt x="43197" y="93148"/>
                </a:moveTo>
                <a:lnTo>
                  <a:pt x="43197" y="101408"/>
                </a:lnTo>
                <a:lnTo>
                  <a:pt x="34770" y="101408"/>
                </a:lnTo>
                <a:lnTo>
                  <a:pt x="34770" y="93148"/>
                </a:lnTo>
                <a:close/>
                <a:moveTo>
                  <a:pt x="51848" y="93148"/>
                </a:moveTo>
                <a:lnTo>
                  <a:pt x="51848" y="101408"/>
                </a:lnTo>
                <a:lnTo>
                  <a:pt x="43421" y="101408"/>
                </a:lnTo>
                <a:lnTo>
                  <a:pt x="43421" y="93148"/>
                </a:lnTo>
                <a:close/>
                <a:moveTo>
                  <a:pt x="60499" y="93148"/>
                </a:moveTo>
                <a:lnTo>
                  <a:pt x="60499" y="101408"/>
                </a:lnTo>
                <a:lnTo>
                  <a:pt x="52071" y="101408"/>
                </a:lnTo>
                <a:lnTo>
                  <a:pt x="52071" y="93148"/>
                </a:lnTo>
                <a:close/>
                <a:moveTo>
                  <a:pt x="69149" y="93148"/>
                </a:moveTo>
                <a:lnTo>
                  <a:pt x="69149" y="101408"/>
                </a:lnTo>
                <a:lnTo>
                  <a:pt x="60722" y="101408"/>
                </a:lnTo>
                <a:lnTo>
                  <a:pt x="60722" y="93148"/>
                </a:lnTo>
                <a:close/>
                <a:moveTo>
                  <a:pt x="77800" y="93148"/>
                </a:moveTo>
                <a:lnTo>
                  <a:pt x="77800" y="101408"/>
                </a:lnTo>
                <a:lnTo>
                  <a:pt x="69373" y="101408"/>
                </a:lnTo>
                <a:lnTo>
                  <a:pt x="69373" y="93148"/>
                </a:lnTo>
                <a:close/>
                <a:moveTo>
                  <a:pt x="86506" y="93148"/>
                </a:moveTo>
                <a:lnTo>
                  <a:pt x="86506" y="101408"/>
                </a:lnTo>
                <a:lnTo>
                  <a:pt x="78023" y="101408"/>
                </a:lnTo>
                <a:lnTo>
                  <a:pt x="78023" y="93148"/>
                </a:lnTo>
                <a:close/>
                <a:moveTo>
                  <a:pt x="95157" y="93148"/>
                </a:moveTo>
                <a:lnTo>
                  <a:pt x="95157" y="101408"/>
                </a:lnTo>
                <a:lnTo>
                  <a:pt x="86730" y="101408"/>
                </a:lnTo>
                <a:lnTo>
                  <a:pt x="86730" y="93148"/>
                </a:lnTo>
                <a:close/>
                <a:moveTo>
                  <a:pt x="103808" y="93148"/>
                </a:moveTo>
                <a:lnTo>
                  <a:pt x="103808" y="101408"/>
                </a:lnTo>
                <a:lnTo>
                  <a:pt x="95380" y="101408"/>
                </a:lnTo>
                <a:lnTo>
                  <a:pt x="95380" y="93148"/>
                </a:lnTo>
                <a:close/>
                <a:moveTo>
                  <a:pt x="112458" y="93148"/>
                </a:moveTo>
                <a:lnTo>
                  <a:pt x="112458" y="101408"/>
                </a:lnTo>
                <a:lnTo>
                  <a:pt x="104031" y="101408"/>
                </a:lnTo>
                <a:lnTo>
                  <a:pt x="104031" y="93148"/>
                </a:lnTo>
                <a:close/>
                <a:moveTo>
                  <a:pt x="121109" y="93148"/>
                </a:moveTo>
                <a:lnTo>
                  <a:pt x="121109" y="101408"/>
                </a:lnTo>
                <a:lnTo>
                  <a:pt x="112681" y="101408"/>
                </a:lnTo>
                <a:lnTo>
                  <a:pt x="112681" y="93148"/>
                </a:lnTo>
                <a:close/>
                <a:moveTo>
                  <a:pt x="129760" y="93148"/>
                </a:moveTo>
                <a:lnTo>
                  <a:pt x="129760" y="101408"/>
                </a:lnTo>
                <a:lnTo>
                  <a:pt x="121332" y="101408"/>
                </a:lnTo>
                <a:lnTo>
                  <a:pt x="121332" y="93148"/>
                </a:lnTo>
                <a:close/>
                <a:moveTo>
                  <a:pt x="138410" y="93148"/>
                </a:moveTo>
                <a:lnTo>
                  <a:pt x="138410" y="101408"/>
                </a:lnTo>
                <a:lnTo>
                  <a:pt x="129983" y="101408"/>
                </a:lnTo>
                <a:lnTo>
                  <a:pt x="129983" y="93148"/>
                </a:lnTo>
                <a:close/>
                <a:moveTo>
                  <a:pt x="147117" y="93148"/>
                </a:moveTo>
                <a:lnTo>
                  <a:pt x="147117" y="101408"/>
                </a:lnTo>
                <a:lnTo>
                  <a:pt x="138633" y="101408"/>
                </a:lnTo>
                <a:lnTo>
                  <a:pt x="138633" y="93148"/>
                </a:lnTo>
                <a:close/>
                <a:moveTo>
                  <a:pt x="155767" y="93148"/>
                </a:moveTo>
                <a:lnTo>
                  <a:pt x="155767" y="101408"/>
                </a:lnTo>
                <a:lnTo>
                  <a:pt x="147340" y="101408"/>
                </a:lnTo>
                <a:lnTo>
                  <a:pt x="147340" y="93148"/>
                </a:lnTo>
                <a:close/>
                <a:moveTo>
                  <a:pt x="164418" y="93148"/>
                </a:moveTo>
                <a:lnTo>
                  <a:pt x="164418" y="101408"/>
                </a:lnTo>
                <a:lnTo>
                  <a:pt x="155990" y="101408"/>
                </a:lnTo>
                <a:lnTo>
                  <a:pt x="155990" y="93148"/>
                </a:lnTo>
                <a:close/>
                <a:moveTo>
                  <a:pt x="173069" y="93148"/>
                </a:moveTo>
                <a:lnTo>
                  <a:pt x="173069" y="101408"/>
                </a:lnTo>
                <a:lnTo>
                  <a:pt x="164641" y="101408"/>
                </a:lnTo>
                <a:lnTo>
                  <a:pt x="164641" y="93148"/>
                </a:lnTo>
                <a:close/>
                <a:moveTo>
                  <a:pt x="181719" y="93148"/>
                </a:moveTo>
                <a:lnTo>
                  <a:pt x="181719" y="101408"/>
                </a:lnTo>
                <a:lnTo>
                  <a:pt x="173292" y="101408"/>
                </a:lnTo>
                <a:lnTo>
                  <a:pt x="173292" y="93148"/>
                </a:lnTo>
                <a:close/>
                <a:moveTo>
                  <a:pt x="190370" y="93148"/>
                </a:moveTo>
                <a:lnTo>
                  <a:pt x="190370" y="101408"/>
                </a:lnTo>
                <a:lnTo>
                  <a:pt x="181942" y="101408"/>
                </a:lnTo>
                <a:lnTo>
                  <a:pt x="181942" y="93148"/>
                </a:lnTo>
                <a:close/>
                <a:moveTo>
                  <a:pt x="199020" y="93148"/>
                </a:moveTo>
                <a:lnTo>
                  <a:pt x="199020" y="101408"/>
                </a:lnTo>
                <a:lnTo>
                  <a:pt x="190593" y="101408"/>
                </a:lnTo>
                <a:lnTo>
                  <a:pt x="190593" y="93148"/>
                </a:lnTo>
                <a:close/>
                <a:moveTo>
                  <a:pt x="207727" y="93148"/>
                </a:moveTo>
                <a:lnTo>
                  <a:pt x="207727" y="101408"/>
                </a:lnTo>
                <a:lnTo>
                  <a:pt x="199244" y="101408"/>
                </a:lnTo>
                <a:lnTo>
                  <a:pt x="199244" y="93148"/>
                </a:lnTo>
                <a:close/>
                <a:moveTo>
                  <a:pt x="216377" y="93148"/>
                </a:moveTo>
                <a:lnTo>
                  <a:pt x="216377" y="101408"/>
                </a:lnTo>
                <a:lnTo>
                  <a:pt x="207950" y="101408"/>
                </a:lnTo>
                <a:lnTo>
                  <a:pt x="207950" y="93148"/>
                </a:lnTo>
                <a:close/>
                <a:moveTo>
                  <a:pt x="225028" y="93148"/>
                </a:moveTo>
                <a:lnTo>
                  <a:pt x="225028" y="101408"/>
                </a:lnTo>
                <a:lnTo>
                  <a:pt x="216601" y="101408"/>
                </a:lnTo>
                <a:lnTo>
                  <a:pt x="216601" y="93148"/>
                </a:lnTo>
                <a:close/>
                <a:moveTo>
                  <a:pt x="233679" y="93148"/>
                </a:moveTo>
                <a:lnTo>
                  <a:pt x="233679" y="101408"/>
                </a:lnTo>
                <a:lnTo>
                  <a:pt x="225251" y="101408"/>
                </a:lnTo>
                <a:lnTo>
                  <a:pt x="225251" y="93148"/>
                </a:lnTo>
                <a:close/>
                <a:moveTo>
                  <a:pt x="242329" y="93148"/>
                </a:moveTo>
                <a:lnTo>
                  <a:pt x="242329" y="101408"/>
                </a:lnTo>
                <a:lnTo>
                  <a:pt x="233902" y="101408"/>
                </a:lnTo>
                <a:lnTo>
                  <a:pt x="233902" y="93148"/>
                </a:lnTo>
                <a:close/>
                <a:moveTo>
                  <a:pt x="250980" y="93148"/>
                </a:moveTo>
                <a:lnTo>
                  <a:pt x="250980" y="101408"/>
                </a:lnTo>
                <a:lnTo>
                  <a:pt x="242553" y="101408"/>
                </a:lnTo>
                <a:lnTo>
                  <a:pt x="242553" y="93148"/>
                </a:lnTo>
                <a:close/>
                <a:moveTo>
                  <a:pt x="259686" y="93148"/>
                </a:moveTo>
                <a:lnTo>
                  <a:pt x="259686" y="101408"/>
                </a:lnTo>
                <a:lnTo>
                  <a:pt x="251203" y="101408"/>
                </a:lnTo>
                <a:lnTo>
                  <a:pt x="251203" y="93148"/>
                </a:lnTo>
                <a:close/>
                <a:moveTo>
                  <a:pt x="268337" y="93148"/>
                </a:moveTo>
                <a:lnTo>
                  <a:pt x="268337" y="101408"/>
                </a:lnTo>
                <a:lnTo>
                  <a:pt x="259910" y="101408"/>
                </a:lnTo>
                <a:lnTo>
                  <a:pt x="259910" y="93148"/>
                </a:lnTo>
                <a:close/>
                <a:moveTo>
                  <a:pt x="276988" y="93148"/>
                </a:moveTo>
                <a:lnTo>
                  <a:pt x="276988" y="101408"/>
                </a:lnTo>
                <a:lnTo>
                  <a:pt x="268560" y="101408"/>
                </a:lnTo>
                <a:lnTo>
                  <a:pt x="268560" y="93148"/>
                </a:lnTo>
                <a:close/>
                <a:moveTo>
                  <a:pt x="17190" y="101631"/>
                </a:moveTo>
                <a:lnTo>
                  <a:pt x="17190" y="109891"/>
                </a:lnTo>
                <a:lnTo>
                  <a:pt x="8762" y="109891"/>
                </a:lnTo>
                <a:lnTo>
                  <a:pt x="8762" y="101631"/>
                </a:lnTo>
                <a:close/>
                <a:moveTo>
                  <a:pt x="25840" y="101631"/>
                </a:moveTo>
                <a:lnTo>
                  <a:pt x="25840" y="109891"/>
                </a:lnTo>
                <a:lnTo>
                  <a:pt x="17413" y="109891"/>
                </a:lnTo>
                <a:lnTo>
                  <a:pt x="17413" y="101631"/>
                </a:lnTo>
                <a:close/>
                <a:moveTo>
                  <a:pt x="34547" y="101631"/>
                </a:moveTo>
                <a:lnTo>
                  <a:pt x="34547" y="109891"/>
                </a:lnTo>
                <a:lnTo>
                  <a:pt x="26064" y="109891"/>
                </a:lnTo>
                <a:lnTo>
                  <a:pt x="26064" y="101631"/>
                </a:lnTo>
                <a:close/>
                <a:moveTo>
                  <a:pt x="43197" y="101631"/>
                </a:moveTo>
                <a:lnTo>
                  <a:pt x="43197" y="109891"/>
                </a:lnTo>
                <a:lnTo>
                  <a:pt x="34770" y="109891"/>
                </a:lnTo>
                <a:lnTo>
                  <a:pt x="34770" y="101631"/>
                </a:lnTo>
                <a:close/>
                <a:moveTo>
                  <a:pt x="51848" y="101631"/>
                </a:moveTo>
                <a:lnTo>
                  <a:pt x="51848" y="109891"/>
                </a:lnTo>
                <a:lnTo>
                  <a:pt x="43421" y="109891"/>
                </a:lnTo>
                <a:lnTo>
                  <a:pt x="43421" y="101631"/>
                </a:lnTo>
                <a:close/>
                <a:moveTo>
                  <a:pt x="60499" y="101631"/>
                </a:moveTo>
                <a:lnTo>
                  <a:pt x="60499" y="109891"/>
                </a:lnTo>
                <a:lnTo>
                  <a:pt x="52071" y="109891"/>
                </a:lnTo>
                <a:lnTo>
                  <a:pt x="52071" y="101631"/>
                </a:lnTo>
                <a:close/>
                <a:moveTo>
                  <a:pt x="69149" y="101631"/>
                </a:moveTo>
                <a:lnTo>
                  <a:pt x="69149" y="109891"/>
                </a:lnTo>
                <a:lnTo>
                  <a:pt x="60722" y="109891"/>
                </a:lnTo>
                <a:lnTo>
                  <a:pt x="60722" y="101631"/>
                </a:lnTo>
                <a:close/>
                <a:moveTo>
                  <a:pt x="77800" y="101631"/>
                </a:moveTo>
                <a:lnTo>
                  <a:pt x="77800" y="109891"/>
                </a:lnTo>
                <a:lnTo>
                  <a:pt x="69373" y="109891"/>
                </a:lnTo>
                <a:lnTo>
                  <a:pt x="69373" y="101631"/>
                </a:lnTo>
                <a:close/>
                <a:moveTo>
                  <a:pt x="86506" y="101631"/>
                </a:moveTo>
                <a:lnTo>
                  <a:pt x="86506" y="109891"/>
                </a:lnTo>
                <a:lnTo>
                  <a:pt x="78023" y="109891"/>
                </a:lnTo>
                <a:lnTo>
                  <a:pt x="78023" y="101631"/>
                </a:lnTo>
                <a:close/>
                <a:moveTo>
                  <a:pt x="95157" y="101631"/>
                </a:moveTo>
                <a:lnTo>
                  <a:pt x="95157" y="109891"/>
                </a:lnTo>
                <a:lnTo>
                  <a:pt x="86730" y="109891"/>
                </a:lnTo>
                <a:lnTo>
                  <a:pt x="86730" y="101631"/>
                </a:lnTo>
                <a:close/>
                <a:moveTo>
                  <a:pt x="103808" y="101631"/>
                </a:moveTo>
                <a:lnTo>
                  <a:pt x="103808" y="109891"/>
                </a:lnTo>
                <a:lnTo>
                  <a:pt x="95380" y="109891"/>
                </a:lnTo>
                <a:lnTo>
                  <a:pt x="95380" y="101631"/>
                </a:lnTo>
                <a:close/>
                <a:moveTo>
                  <a:pt x="112458" y="101631"/>
                </a:moveTo>
                <a:lnTo>
                  <a:pt x="112458" y="109891"/>
                </a:lnTo>
                <a:lnTo>
                  <a:pt x="104031" y="109891"/>
                </a:lnTo>
                <a:lnTo>
                  <a:pt x="104031" y="101631"/>
                </a:lnTo>
                <a:close/>
                <a:moveTo>
                  <a:pt x="121109" y="101631"/>
                </a:moveTo>
                <a:lnTo>
                  <a:pt x="121109" y="109891"/>
                </a:lnTo>
                <a:lnTo>
                  <a:pt x="112681" y="109891"/>
                </a:lnTo>
                <a:lnTo>
                  <a:pt x="112681" y="101631"/>
                </a:lnTo>
                <a:close/>
                <a:moveTo>
                  <a:pt x="129760" y="101631"/>
                </a:moveTo>
                <a:lnTo>
                  <a:pt x="129760" y="109891"/>
                </a:lnTo>
                <a:lnTo>
                  <a:pt x="121332" y="109891"/>
                </a:lnTo>
                <a:lnTo>
                  <a:pt x="121332" y="101631"/>
                </a:lnTo>
                <a:close/>
                <a:moveTo>
                  <a:pt x="138410" y="101631"/>
                </a:moveTo>
                <a:lnTo>
                  <a:pt x="138410" y="109891"/>
                </a:lnTo>
                <a:lnTo>
                  <a:pt x="129983" y="109891"/>
                </a:lnTo>
                <a:lnTo>
                  <a:pt x="129983" y="101631"/>
                </a:lnTo>
                <a:close/>
                <a:moveTo>
                  <a:pt x="147117" y="101631"/>
                </a:moveTo>
                <a:lnTo>
                  <a:pt x="147117" y="109891"/>
                </a:lnTo>
                <a:lnTo>
                  <a:pt x="138633" y="109891"/>
                </a:lnTo>
                <a:lnTo>
                  <a:pt x="138633" y="101631"/>
                </a:lnTo>
                <a:close/>
                <a:moveTo>
                  <a:pt x="155767" y="101631"/>
                </a:moveTo>
                <a:lnTo>
                  <a:pt x="155767" y="109891"/>
                </a:lnTo>
                <a:lnTo>
                  <a:pt x="147340" y="109891"/>
                </a:lnTo>
                <a:lnTo>
                  <a:pt x="147340" y="101631"/>
                </a:lnTo>
                <a:close/>
                <a:moveTo>
                  <a:pt x="164418" y="101631"/>
                </a:moveTo>
                <a:lnTo>
                  <a:pt x="164418" y="109891"/>
                </a:lnTo>
                <a:lnTo>
                  <a:pt x="155990" y="109891"/>
                </a:lnTo>
                <a:lnTo>
                  <a:pt x="155990" y="101631"/>
                </a:lnTo>
                <a:close/>
                <a:moveTo>
                  <a:pt x="173069" y="101631"/>
                </a:moveTo>
                <a:lnTo>
                  <a:pt x="173069" y="109891"/>
                </a:lnTo>
                <a:lnTo>
                  <a:pt x="164641" y="109891"/>
                </a:lnTo>
                <a:lnTo>
                  <a:pt x="164641" y="101631"/>
                </a:lnTo>
                <a:close/>
                <a:moveTo>
                  <a:pt x="181719" y="101631"/>
                </a:moveTo>
                <a:lnTo>
                  <a:pt x="181719" y="109891"/>
                </a:lnTo>
                <a:lnTo>
                  <a:pt x="173292" y="109891"/>
                </a:lnTo>
                <a:lnTo>
                  <a:pt x="173292" y="101631"/>
                </a:lnTo>
                <a:close/>
                <a:moveTo>
                  <a:pt x="190370" y="101631"/>
                </a:moveTo>
                <a:lnTo>
                  <a:pt x="190370" y="109891"/>
                </a:lnTo>
                <a:lnTo>
                  <a:pt x="181942" y="109891"/>
                </a:lnTo>
                <a:lnTo>
                  <a:pt x="181942" y="101631"/>
                </a:lnTo>
                <a:close/>
                <a:moveTo>
                  <a:pt x="199020" y="101631"/>
                </a:moveTo>
                <a:lnTo>
                  <a:pt x="199020" y="109891"/>
                </a:lnTo>
                <a:lnTo>
                  <a:pt x="190593" y="109891"/>
                </a:lnTo>
                <a:lnTo>
                  <a:pt x="190593" y="101631"/>
                </a:lnTo>
                <a:close/>
                <a:moveTo>
                  <a:pt x="207727" y="101631"/>
                </a:moveTo>
                <a:lnTo>
                  <a:pt x="207727" y="109891"/>
                </a:lnTo>
                <a:lnTo>
                  <a:pt x="199244" y="109891"/>
                </a:lnTo>
                <a:lnTo>
                  <a:pt x="199244" y="101631"/>
                </a:lnTo>
                <a:close/>
                <a:moveTo>
                  <a:pt x="216377" y="101631"/>
                </a:moveTo>
                <a:lnTo>
                  <a:pt x="216377" y="109891"/>
                </a:lnTo>
                <a:lnTo>
                  <a:pt x="207950" y="109891"/>
                </a:lnTo>
                <a:lnTo>
                  <a:pt x="207950" y="101631"/>
                </a:lnTo>
                <a:close/>
                <a:moveTo>
                  <a:pt x="225028" y="101631"/>
                </a:moveTo>
                <a:lnTo>
                  <a:pt x="225028" y="109891"/>
                </a:lnTo>
                <a:lnTo>
                  <a:pt x="216601" y="109891"/>
                </a:lnTo>
                <a:lnTo>
                  <a:pt x="216601" y="101631"/>
                </a:lnTo>
                <a:close/>
                <a:moveTo>
                  <a:pt x="233679" y="101631"/>
                </a:moveTo>
                <a:lnTo>
                  <a:pt x="233679" y="109891"/>
                </a:lnTo>
                <a:lnTo>
                  <a:pt x="225251" y="109891"/>
                </a:lnTo>
                <a:lnTo>
                  <a:pt x="225251" y="101631"/>
                </a:lnTo>
                <a:close/>
                <a:moveTo>
                  <a:pt x="242329" y="101631"/>
                </a:moveTo>
                <a:lnTo>
                  <a:pt x="242329" y="109891"/>
                </a:lnTo>
                <a:lnTo>
                  <a:pt x="233902" y="109891"/>
                </a:lnTo>
                <a:lnTo>
                  <a:pt x="233902" y="101631"/>
                </a:lnTo>
                <a:close/>
                <a:moveTo>
                  <a:pt x="250980" y="101631"/>
                </a:moveTo>
                <a:lnTo>
                  <a:pt x="250980" y="109891"/>
                </a:lnTo>
                <a:lnTo>
                  <a:pt x="242553" y="109891"/>
                </a:lnTo>
                <a:lnTo>
                  <a:pt x="242553" y="101631"/>
                </a:lnTo>
                <a:close/>
                <a:moveTo>
                  <a:pt x="259686" y="101631"/>
                </a:moveTo>
                <a:lnTo>
                  <a:pt x="259686" y="109891"/>
                </a:lnTo>
                <a:lnTo>
                  <a:pt x="251203" y="109891"/>
                </a:lnTo>
                <a:lnTo>
                  <a:pt x="251203" y="101631"/>
                </a:lnTo>
                <a:close/>
                <a:moveTo>
                  <a:pt x="268337" y="101631"/>
                </a:moveTo>
                <a:lnTo>
                  <a:pt x="268337" y="109891"/>
                </a:lnTo>
                <a:lnTo>
                  <a:pt x="259910" y="109891"/>
                </a:lnTo>
                <a:lnTo>
                  <a:pt x="259910" y="101631"/>
                </a:lnTo>
                <a:close/>
                <a:moveTo>
                  <a:pt x="276988" y="101631"/>
                </a:moveTo>
                <a:lnTo>
                  <a:pt x="276988" y="109891"/>
                </a:lnTo>
                <a:lnTo>
                  <a:pt x="268560" y="109891"/>
                </a:lnTo>
                <a:lnTo>
                  <a:pt x="268560" y="101631"/>
                </a:lnTo>
                <a:close/>
                <a:moveTo>
                  <a:pt x="17190" y="110114"/>
                </a:moveTo>
                <a:lnTo>
                  <a:pt x="17190" y="118318"/>
                </a:lnTo>
                <a:lnTo>
                  <a:pt x="8762" y="118318"/>
                </a:lnTo>
                <a:lnTo>
                  <a:pt x="8762" y="110114"/>
                </a:lnTo>
                <a:close/>
                <a:moveTo>
                  <a:pt x="25840" y="110114"/>
                </a:moveTo>
                <a:lnTo>
                  <a:pt x="25840" y="118318"/>
                </a:lnTo>
                <a:lnTo>
                  <a:pt x="17413" y="118318"/>
                </a:lnTo>
                <a:lnTo>
                  <a:pt x="17413" y="110114"/>
                </a:lnTo>
                <a:close/>
                <a:moveTo>
                  <a:pt x="34547" y="110114"/>
                </a:moveTo>
                <a:lnTo>
                  <a:pt x="34547" y="118318"/>
                </a:lnTo>
                <a:lnTo>
                  <a:pt x="26064" y="118318"/>
                </a:lnTo>
                <a:lnTo>
                  <a:pt x="26064" y="110114"/>
                </a:lnTo>
                <a:close/>
                <a:moveTo>
                  <a:pt x="43197" y="110114"/>
                </a:moveTo>
                <a:lnTo>
                  <a:pt x="43197" y="118318"/>
                </a:lnTo>
                <a:lnTo>
                  <a:pt x="34770" y="118318"/>
                </a:lnTo>
                <a:lnTo>
                  <a:pt x="34770" y="110114"/>
                </a:lnTo>
                <a:close/>
                <a:moveTo>
                  <a:pt x="51848" y="110114"/>
                </a:moveTo>
                <a:lnTo>
                  <a:pt x="51848" y="118318"/>
                </a:lnTo>
                <a:lnTo>
                  <a:pt x="43421" y="118318"/>
                </a:lnTo>
                <a:lnTo>
                  <a:pt x="43421" y="110114"/>
                </a:lnTo>
                <a:close/>
                <a:moveTo>
                  <a:pt x="60499" y="110114"/>
                </a:moveTo>
                <a:lnTo>
                  <a:pt x="60499" y="118318"/>
                </a:lnTo>
                <a:lnTo>
                  <a:pt x="52071" y="118318"/>
                </a:lnTo>
                <a:lnTo>
                  <a:pt x="52071" y="110114"/>
                </a:lnTo>
                <a:close/>
                <a:moveTo>
                  <a:pt x="69149" y="110114"/>
                </a:moveTo>
                <a:lnTo>
                  <a:pt x="69149" y="118318"/>
                </a:lnTo>
                <a:lnTo>
                  <a:pt x="60722" y="118318"/>
                </a:lnTo>
                <a:lnTo>
                  <a:pt x="60722" y="110114"/>
                </a:lnTo>
                <a:close/>
                <a:moveTo>
                  <a:pt x="77800" y="110114"/>
                </a:moveTo>
                <a:lnTo>
                  <a:pt x="77800" y="118318"/>
                </a:lnTo>
                <a:lnTo>
                  <a:pt x="69373" y="118318"/>
                </a:lnTo>
                <a:lnTo>
                  <a:pt x="69373" y="110114"/>
                </a:lnTo>
                <a:close/>
                <a:moveTo>
                  <a:pt x="86506" y="110114"/>
                </a:moveTo>
                <a:lnTo>
                  <a:pt x="86506" y="118318"/>
                </a:lnTo>
                <a:lnTo>
                  <a:pt x="78023" y="118318"/>
                </a:lnTo>
                <a:lnTo>
                  <a:pt x="78023" y="110114"/>
                </a:lnTo>
                <a:close/>
                <a:moveTo>
                  <a:pt x="95157" y="110114"/>
                </a:moveTo>
                <a:lnTo>
                  <a:pt x="95157" y="118318"/>
                </a:lnTo>
                <a:lnTo>
                  <a:pt x="86730" y="118318"/>
                </a:lnTo>
                <a:lnTo>
                  <a:pt x="86730" y="110114"/>
                </a:lnTo>
                <a:close/>
                <a:moveTo>
                  <a:pt x="103808" y="110114"/>
                </a:moveTo>
                <a:lnTo>
                  <a:pt x="103808" y="118318"/>
                </a:lnTo>
                <a:lnTo>
                  <a:pt x="95380" y="118318"/>
                </a:lnTo>
                <a:lnTo>
                  <a:pt x="95380" y="110114"/>
                </a:lnTo>
                <a:close/>
                <a:moveTo>
                  <a:pt x="112458" y="110114"/>
                </a:moveTo>
                <a:lnTo>
                  <a:pt x="112458" y="118318"/>
                </a:lnTo>
                <a:lnTo>
                  <a:pt x="104031" y="118318"/>
                </a:lnTo>
                <a:lnTo>
                  <a:pt x="104031" y="110114"/>
                </a:lnTo>
                <a:close/>
                <a:moveTo>
                  <a:pt x="121109" y="110114"/>
                </a:moveTo>
                <a:lnTo>
                  <a:pt x="121109" y="118318"/>
                </a:lnTo>
                <a:lnTo>
                  <a:pt x="112681" y="118318"/>
                </a:lnTo>
                <a:lnTo>
                  <a:pt x="112681" y="110114"/>
                </a:lnTo>
                <a:close/>
                <a:moveTo>
                  <a:pt x="129760" y="110114"/>
                </a:moveTo>
                <a:lnTo>
                  <a:pt x="129760" y="118318"/>
                </a:lnTo>
                <a:lnTo>
                  <a:pt x="121332" y="118318"/>
                </a:lnTo>
                <a:lnTo>
                  <a:pt x="121332" y="110114"/>
                </a:lnTo>
                <a:close/>
                <a:moveTo>
                  <a:pt x="138410" y="110114"/>
                </a:moveTo>
                <a:lnTo>
                  <a:pt x="138410" y="118318"/>
                </a:lnTo>
                <a:lnTo>
                  <a:pt x="129983" y="118318"/>
                </a:lnTo>
                <a:lnTo>
                  <a:pt x="129983" y="110114"/>
                </a:lnTo>
                <a:close/>
                <a:moveTo>
                  <a:pt x="147117" y="110114"/>
                </a:moveTo>
                <a:lnTo>
                  <a:pt x="147117" y="118318"/>
                </a:lnTo>
                <a:lnTo>
                  <a:pt x="138633" y="118318"/>
                </a:lnTo>
                <a:lnTo>
                  <a:pt x="138633" y="110114"/>
                </a:lnTo>
                <a:close/>
                <a:moveTo>
                  <a:pt x="155767" y="110114"/>
                </a:moveTo>
                <a:lnTo>
                  <a:pt x="155767" y="118318"/>
                </a:lnTo>
                <a:lnTo>
                  <a:pt x="147340" y="118318"/>
                </a:lnTo>
                <a:lnTo>
                  <a:pt x="147340" y="110114"/>
                </a:lnTo>
                <a:close/>
                <a:moveTo>
                  <a:pt x="164418" y="110114"/>
                </a:moveTo>
                <a:lnTo>
                  <a:pt x="164418" y="118318"/>
                </a:lnTo>
                <a:lnTo>
                  <a:pt x="155990" y="118318"/>
                </a:lnTo>
                <a:lnTo>
                  <a:pt x="155990" y="110114"/>
                </a:lnTo>
                <a:close/>
                <a:moveTo>
                  <a:pt x="173069" y="110114"/>
                </a:moveTo>
                <a:lnTo>
                  <a:pt x="173069" y="118318"/>
                </a:lnTo>
                <a:lnTo>
                  <a:pt x="164641" y="118318"/>
                </a:lnTo>
                <a:lnTo>
                  <a:pt x="164641" y="110114"/>
                </a:lnTo>
                <a:close/>
                <a:moveTo>
                  <a:pt x="181719" y="110114"/>
                </a:moveTo>
                <a:lnTo>
                  <a:pt x="181719" y="118318"/>
                </a:lnTo>
                <a:lnTo>
                  <a:pt x="173292" y="118318"/>
                </a:lnTo>
                <a:lnTo>
                  <a:pt x="173292" y="110114"/>
                </a:lnTo>
                <a:close/>
                <a:moveTo>
                  <a:pt x="190370" y="110114"/>
                </a:moveTo>
                <a:lnTo>
                  <a:pt x="190370" y="118318"/>
                </a:lnTo>
                <a:lnTo>
                  <a:pt x="181942" y="118318"/>
                </a:lnTo>
                <a:lnTo>
                  <a:pt x="181942" y="110114"/>
                </a:lnTo>
                <a:close/>
                <a:moveTo>
                  <a:pt x="199020" y="110114"/>
                </a:moveTo>
                <a:lnTo>
                  <a:pt x="199020" y="118318"/>
                </a:lnTo>
                <a:lnTo>
                  <a:pt x="190593" y="118318"/>
                </a:lnTo>
                <a:lnTo>
                  <a:pt x="190593" y="110114"/>
                </a:lnTo>
                <a:close/>
                <a:moveTo>
                  <a:pt x="207727" y="110114"/>
                </a:moveTo>
                <a:lnTo>
                  <a:pt x="207727" y="118318"/>
                </a:lnTo>
                <a:lnTo>
                  <a:pt x="199244" y="118318"/>
                </a:lnTo>
                <a:lnTo>
                  <a:pt x="199244" y="110114"/>
                </a:lnTo>
                <a:close/>
                <a:moveTo>
                  <a:pt x="216377" y="110114"/>
                </a:moveTo>
                <a:lnTo>
                  <a:pt x="216377" y="118318"/>
                </a:lnTo>
                <a:lnTo>
                  <a:pt x="207950" y="118318"/>
                </a:lnTo>
                <a:lnTo>
                  <a:pt x="207950" y="110114"/>
                </a:lnTo>
                <a:close/>
                <a:moveTo>
                  <a:pt x="225028" y="110114"/>
                </a:moveTo>
                <a:lnTo>
                  <a:pt x="225028" y="118318"/>
                </a:lnTo>
                <a:lnTo>
                  <a:pt x="216601" y="118318"/>
                </a:lnTo>
                <a:lnTo>
                  <a:pt x="216601" y="110114"/>
                </a:lnTo>
                <a:close/>
                <a:moveTo>
                  <a:pt x="233679" y="110114"/>
                </a:moveTo>
                <a:lnTo>
                  <a:pt x="233679" y="118318"/>
                </a:lnTo>
                <a:lnTo>
                  <a:pt x="225251" y="118318"/>
                </a:lnTo>
                <a:lnTo>
                  <a:pt x="225251" y="110114"/>
                </a:lnTo>
                <a:close/>
                <a:moveTo>
                  <a:pt x="242329" y="110114"/>
                </a:moveTo>
                <a:lnTo>
                  <a:pt x="242329" y="118318"/>
                </a:lnTo>
                <a:lnTo>
                  <a:pt x="233902" y="118318"/>
                </a:lnTo>
                <a:lnTo>
                  <a:pt x="233902" y="110114"/>
                </a:lnTo>
                <a:close/>
                <a:moveTo>
                  <a:pt x="250980" y="110114"/>
                </a:moveTo>
                <a:lnTo>
                  <a:pt x="250980" y="118318"/>
                </a:lnTo>
                <a:lnTo>
                  <a:pt x="242553" y="118318"/>
                </a:lnTo>
                <a:lnTo>
                  <a:pt x="242553" y="110114"/>
                </a:lnTo>
                <a:close/>
                <a:moveTo>
                  <a:pt x="259686" y="110114"/>
                </a:moveTo>
                <a:lnTo>
                  <a:pt x="259686" y="118318"/>
                </a:lnTo>
                <a:lnTo>
                  <a:pt x="251203" y="118318"/>
                </a:lnTo>
                <a:lnTo>
                  <a:pt x="251203" y="110114"/>
                </a:lnTo>
                <a:close/>
                <a:moveTo>
                  <a:pt x="268337" y="110114"/>
                </a:moveTo>
                <a:lnTo>
                  <a:pt x="268337" y="118318"/>
                </a:lnTo>
                <a:lnTo>
                  <a:pt x="259910" y="118318"/>
                </a:lnTo>
                <a:lnTo>
                  <a:pt x="259910" y="110114"/>
                </a:lnTo>
                <a:close/>
                <a:moveTo>
                  <a:pt x="276988" y="110114"/>
                </a:moveTo>
                <a:lnTo>
                  <a:pt x="276988" y="118318"/>
                </a:lnTo>
                <a:lnTo>
                  <a:pt x="268560" y="118318"/>
                </a:lnTo>
                <a:lnTo>
                  <a:pt x="268560" y="110114"/>
                </a:lnTo>
                <a:close/>
                <a:moveTo>
                  <a:pt x="17190" y="118541"/>
                </a:moveTo>
                <a:lnTo>
                  <a:pt x="17190" y="126801"/>
                </a:lnTo>
                <a:lnTo>
                  <a:pt x="8762" y="126801"/>
                </a:lnTo>
                <a:lnTo>
                  <a:pt x="8762" y="118541"/>
                </a:lnTo>
                <a:close/>
                <a:moveTo>
                  <a:pt x="25840" y="118541"/>
                </a:moveTo>
                <a:lnTo>
                  <a:pt x="25840" y="126801"/>
                </a:lnTo>
                <a:lnTo>
                  <a:pt x="17413" y="126801"/>
                </a:lnTo>
                <a:lnTo>
                  <a:pt x="17413" y="118541"/>
                </a:lnTo>
                <a:close/>
                <a:moveTo>
                  <a:pt x="34547" y="118541"/>
                </a:moveTo>
                <a:lnTo>
                  <a:pt x="34547" y="126801"/>
                </a:lnTo>
                <a:lnTo>
                  <a:pt x="26064" y="126801"/>
                </a:lnTo>
                <a:lnTo>
                  <a:pt x="26064" y="118541"/>
                </a:lnTo>
                <a:close/>
                <a:moveTo>
                  <a:pt x="43197" y="118541"/>
                </a:moveTo>
                <a:lnTo>
                  <a:pt x="43197" y="126801"/>
                </a:lnTo>
                <a:lnTo>
                  <a:pt x="34770" y="126801"/>
                </a:lnTo>
                <a:lnTo>
                  <a:pt x="34770" y="118541"/>
                </a:lnTo>
                <a:close/>
                <a:moveTo>
                  <a:pt x="51848" y="118541"/>
                </a:moveTo>
                <a:lnTo>
                  <a:pt x="51848" y="126801"/>
                </a:lnTo>
                <a:lnTo>
                  <a:pt x="43421" y="126801"/>
                </a:lnTo>
                <a:lnTo>
                  <a:pt x="43421" y="118541"/>
                </a:lnTo>
                <a:close/>
                <a:moveTo>
                  <a:pt x="60499" y="118541"/>
                </a:moveTo>
                <a:lnTo>
                  <a:pt x="60499" y="126801"/>
                </a:lnTo>
                <a:lnTo>
                  <a:pt x="52071" y="126801"/>
                </a:lnTo>
                <a:lnTo>
                  <a:pt x="52071" y="118541"/>
                </a:lnTo>
                <a:close/>
                <a:moveTo>
                  <a:pt x="69149" y="118541"/>
                </a:moveTo>
                <a:lnTo>
                  <a:pt x="69149" y="126801"/>
                </a:lnTo>
                <a:lnTo>
                  <a:pt x="60722" y="126801"/>
                </a:lnTo>
                <a:lnTo>
                  <a:pt x="60722" y="118541"/>
                </a:lnTo>
                <a:close/>
                <a:moveTo>
                  <a:pt x="77800" y="118541"/>
                </a:moveTo>
                <a:lnTo>
                  <a:pt x="77800" y="126801"/>
                </a:lnTo>
                <a:lnTo>
                  <a:pt x="69373" y="126801"/>
                </a:lnTo>
                <a:lnTo>
                  <a:pt x="69373" y="118541"/>
                </a:lnTo>
                <a:close/>
                <a:moveTo>
                  <a:pt x="86506" y="118541"/>
                </a:moveTo>
                <a:lnTo>
                  <a:pt x="86506" y="126801"/>
                </a:lnTo>
                <a:lnTo>
                  <a:pt x="78023" y="126801"/>
                </a:lnTo>
                <a:lnTo>
                  <a:pt x="78023" y="118541"/>
                </a:lnTo>
                <a:close/>
                <a:moveTo>
                  <a:pt x="95157" y="118541"/>
                </a:moveTo>
                <a:lnTo>
                  <a:pt x="95157" y="126801"/>
                </a:lnTo>
                <a:lnTo>
                  <a:pt x="86730" y="126801"/>
                </a:lnTo>
                <a:lnTo>
                  <a:pt x="86730" y="118541"/>
                </a:lnTo>
                <a:close/>
                <a:moveTo>
                  <a:pt x="103808" y="118541"/>
                </a:moveTo>
                <a:lnTo>
                  <a:pt x="103808" y="126801"/>
                </a:lnTo>
                <a:lnTo>
                  <a:pt x="95380" y="126801"/>
                </a:lnTo>
                <a:lnTo>
                  <a:pt x="95380" y="118541"/>
                </a:lnTo>
                <a:close/>
                <a:moveTo>
                  <a:pt x="112458" y="118541"/>
                </a:moveTo>
                <a:lnTo>
                  <a:pt x="112458" y="126801"/>
                </a:lnTo>
                <a:lnTo>
                  <a:pt x="104031" y="126801"/>
                </a:lnTo>
                <a:lnTo>
                  <a:pt x="104031" y="118541"/>
                </a:lnTo>
                <a:close/>
                <a:moveTo>
                  <a:pt x="121109" y="118541"/>
                </a:moveTo>
                <a:lnTo>
                  <a:pt x="121109" y="126801"/>
                </a:lnTo>
                <a:lnTo>
                  <a:pt x="112681" y="126801"/>
                </a:lnTo>
                <a:lnTo>
                  <a:pt x="112681" y="118541"/>
                </a:lnTo>
                <a:close/>
                <a:moveTo>
                  <a:pt x="129760" y="118541"/>
                </a:moveTo>
                <a:lnTo>
                  <a:pt x="129760" y="126801"/>
                </a:lnTo>
                <a:lnTo>
                  <a:pt x="121332" y="126801"/>
                </a:lnTo>
                <a:lnTo>
                  <a:pt x="121332" y="118541"/>
                </a:lnTo>
                <a:close/>
                <a:moveTo>
                  <a:pt x="138410" y="118541"/>
                </a:moveTo>
                <a:lnTo>
                  <a:pt x="138410" y="126801"/>
                </a:lnTo>
                <a:lnTo>
                  <a:pt x="129983" y="126801"/>
                </a:lnTo>
                <a:lnTo>
                  <a:pt x="129983" y="118541"/>
                </a:lnTo>
                <a:close/>
                <a:moveTo>
                  <a:pt x="147117" y="118541"/>
                </a:moveTo>
                <a:lnTo>
                  <a:pt x="147117" y="126801"/>
                </a:lnTo>
                <a:lnTo>
                  <a:pt x="138633" y="126801"/>
                </a:lnTo>
                <a:lnTo>
                  <a:pt x="138633" y="118541"/>
                </a:lnTo>
                <a:close/>
                <a:moveTo>
                  <a:pt x="155767" y="118541"/>
                </a:moveTo>
                <a:lnTo>
                  <a:pt x="155767" y="126801"/>
                </a:lnTo>
                <a:lnTo>
                  <a:pt x="147340" y="126801"/>
                </a:lnTo>
                <a:lnTo>
                  <a:pt x="147340" y="118541"/>
                </a:lnTo>
                <a:close/>
                <a:moveTo>
                  <a:pt x="164418" y="118541"/>
                </a:moveTo>
                <a:lnTo>
                  <a:pt x="164418" y="126801"/>
                </a:lnTo>
                <a:lnTo>
                  <a:pt x="155990" y="126801"/>
                </a:lnTo>
                <a:lnTo>
                  <a:pt x="155990" y="118541"/>
                </a:lnTo>
                <a:close/>
                <a:moveTo>
                  <a:pt x="173069" y="118541"/>
                </a:moveTo>
                <a:lnTo>
                  <a:pt x="173069" y="126801"/>
                </a:lnTo>
                <a:lnTo>
                  <a:pt x="164641" y="126801"/>
                </a:lnTo>
                <a:lnTo>
                  <a:pt x="164641" y="118541"/>
                </a:lnTo>
                <a:close/>
                <a:moveTo>
                  <a:pt x="181719" y="118541"/>
                </a:moveTo>
                <a:lnTo>
                  <a:pt x="181719" y="126801"/>
                </a:lnTo>
                <a:lnTo>
                  <a:pt x="173292" y="126801"/>
                </a:lnTo>
                <a:lnTo>
                  <a:pt x="173292" y="118541"/>
                </a:lnTo>
                <a:close/>
                <a:moveTo>
                  <a:pt x="190370" y="118541"/>
                </a:moveTo>
                <a:lnTo>
                  <a:pt x="190370" y="126801"/>
                </a:lnTo>
                <a:lnTo>
                  <a:pt x="181942" y="126801"/>
                </a:lnTo>
                <a:lnTo>
                  <a:pt x="181942" y="118541"/>
                </a:lnTo>
                <a:close/>
                <a:moveTo>
                  <a:pt x="199020" y="118541"/>
                </a:moveTo>
                <a:lnTo>
                  <a:pt x="199020" y="126801"/>
                </a:lnTo>
                <a:lnTo>
                  <a:pt x="190593" y="126801"/>
                </a:lnTo>
                <a:lnTo>
                  <a:pt x="190593" y="118541"/>
                </a:lnTo>
                <a:close/>
                <a:moveTo>
                  <a:pt x="207727" y="118541"/>
                </a:moveTo>
                <a:lnTo>
                  <a:pt x="207727" y="126801"/>
                </a:lnTo>
                <a:lnTo>
                  <a:pt x="199244" y="126801"/>
                </a:lnTo>
                <a:lnTo>
                  <a:pt x="199244" y="118541"/>
                </a:lnTo>
                <a:close/>
                <a:moveTo>
                  <a:pt x="216377" y="118541"/>
                </a:moveTo>
                <a:lnTo>
                  <a:pt x="216377" y="126801"/>
                </a:lnTo>
                <a:lnTo>
                  <a:pt x="207950" y="126801"/>
                </a:lnTo>
                <a:lnTo>
                  <a:pt x="207950" y="118541"/>
                </a:lnTo>
                <a:close/>
                <a:moveTo>
                  <a:pt x="225028" y="118541"/>
                </a:moveTo>
                <a:lnTo>
                  <a:pt x="225028" y="126801"/>
                </a:lnTo>
                <a:lnTo>
                  <a:pt x="216601" y="126801"/>
                </a:lnTo>
                <a:lnTo>
                  <a:pt x="216601" y="118541"/>
                </a:lnTo>
                <a:close/>
                <a:moveTo>
                  <a:pt x="233679" y="118541"/>
                </a:moveTo>
                <a:lnTo>
                  <a:pt x="233679" y="126801"/>
                </a:lnTo>
                <a:lnTo>
                  <a:pt x="225251" y="126801"/>
                </a:lnTo>
                <a:lnTo>
                  <a:pt x="225251" y="118541"/>
                </a:lnTo>
                <a:close/>
                <a:moveTo>
                  <a:pt x="242329" y="118541"/>
                </a:moveTo>
                <a:lnTo>
                  <a:pt x="242329" y="126801"/>
                </a:lnTo>
                <a:lnTo>
                  <a:pt x="233902" y="126801"/>
                </a:lnTo>
                <a:lnTo>
                  <a:pt x="233902" y="118541"/>
                </a:lnTo>
                <a:close/>
                <a:moveTo>
                  <a:pt x="250980" y="118541"/>
                </a:moveTo>
                <a:lnTo>
                  <a:pt x="250980" y="126801"/>
                </a:lnTo>
                <a:lnTo>
                  <a:pt x="242553" y="126801"/>
                </a:lnTo>
                <a:lnTo>
                  <a:pt x="242553" y="118541"/>
                </a:lnTo>
                <a:close/>
                <a:moveTo>
                  <a:pt x="259686" y="118541"/>
                </a:moveTo>
                <a:lnTo>
                  <a:pt x="259686" y="126801"/>
                </a:lnTo>
                <a:lnTo>
                  <a:pt x="251203" y="126801"/>
                </a:lnTo>
                <a:lnTo>
                  <a:pt x="251203" y="118541"/>
                </a:lnTo>
                <a:close/>
                <a:moveTo>
                  <a:pt x="268337" y="118541"/>
                </a:moveTo>
                <a:lnTo>
                  <a:pt x="268337" y="126801"/>
                </a:lnTo>
                <a:lnTo>
                  <a:pt x="259910" y="126801"/>
                </a:lnTo>
                <a:lnTo>
                  <a:pt x="259910" y="118541"/>
                </a:lnTo>
                <a:close/>
                <a:moveTo>
                  <a:pt x="276988" y="118541"/>
                </a:moveTo>
                <a:lnTo>
                  <a:pt x="276988" y="126801"/>
                </a:lnTo>
                <a:lnTo>
                  <a:pt x="268560" y="126801"/>
                </a:lnTo>
                <a:lnTo>
                  <a:pt x="268560" y="118541"/>
                </a:lnTo>
                <a:close/>
                <a:moveTo>
                  <a:pt x="17190" y="127025"/>
                </a:moveTo>
                <a:lnTo>
                  <a:pt x="17190" y="135229"/>
                </a:lnTo>
                <a:lnTo>
                  <a:pt x="8762" y="135229"/>
                </a:lnTo>
                <a:lnTo>
                  <a:pt x="8762" y="127025"/>
                </a:lnTo>
                <a:close/>
                <a:moveTo>
                  <a:pt x="25840" y="127025"/>
                </a:moveTo>
                <a:lnTo>
                  <a:pt x="25840" y="135229"/>
                </a:lnTo>
                <a:lnTo>
                  <a:pt x="17413" y="135229"/>
                </a:lnTo>
                <a:lnTo>
                  <a:pt x="17413" y="127025"/>
                </a:lnTo>
                <a:close/>
                <a:moveTo>
                  <a:pt x="34547" y="127025"/>
                </a:moveTo>
                <a:lnTo>
                  <a:pt x="34547" y="135229"/>
                </a:lnTo>
                <a:lnTo>
                  <a:pt x="26064" y="135229"/>
                </a:lnTo>
                <a:lnTo>
                  <a:pt x="26064" y="127025"/>
                </a:lnTo>
                <a:close/>
                <a:moveTo>
                  <a:pt x="43197" y="127025"/>
                </a:moveTo>
                <a:lnTo>
                  <a:pt x="43197" y="135229"/>
                </a:lnTo>
                <a:lnTo>
                  <a:pt x="34770" y="135229"/>
                </a:lnTo>
                <a:lnTo>
                  <a:pt x="34770" y="127025"/>
                </a:lnTo>
                <a:close/>
                <a:moveTo>
                  <a:pt x="51848" y="127025"/>
                </a:moveTo>
                <a:lnTo>
                  <a:pt x="51848" y="135229"/>
                </a:lnTo>
                <a:lnTo>
                  <a:pt x="43421" y="135229"/>
                </a:lnTo>
                <a:lnTo>
                  <a:pt x="43421" y="127025"/>
                </a:lnTo>
                <a:close/>
                <a:moveTo>
                  <a:pt x="60499" y="127025"/>
                </a:moveTo>
                <a:lnTo>
                  <a:pt x="60499" y="135229"/>
                </a:lnTo>
                <a:lnTo>
                  <a:pt x="52071" y="135229"/>
                </a:lnTo>
                <a:lnTo>
                  <a:pt x="52071" y="127025"/>
                </a:lnTo>
                <a:close/>
                <a:moveTo>
                  <a:pt x="69149" y="127025"/>
                </a:moveTo>
                <a:lnTo>
                  <a:pt x="69149" y="135229"/>
                </a:lnTo>
                <a:lnTo>
                  <a:pt x="60722" y="135229"/>
                </a:lnTo>
                <a:lnTo>
                  <a:pt x="60722" y="127025"/>
                </a:lnTo>
                <a:close/>
                <a:moveTo>
                  <a:pt x="77800" y="127025"/>
                </a:moveTo>
                <a:lnTo>
                  <a:pt x="77800" y="135229"/>
                </a:lnTo>
                <a:lnTo>
                  <a:pt x="69373" y="135229"/>
                </a:lnTo>
                <a:lnTo>
                  <a:pt x="69373" y="127025"/>
                </a:lnTo>
                <a:close/>
                <a:moveTo>
                  <a:pt x="86506" y="127025"/>
                </a:moveTo>
                <a:lnTo>
                  <a:pt x="86506" y="135229"/>
                </a:lnTo>
                <a:lnTo>
                  <a:pt x="78023" y="135229"/>
                </a:lnTo>
                <a:lnTo>
                  <a:pt x="78023" y="127025"/>
                </a:lnTo>
                <a:close/>
                <a:moveTo>
                  <a:pt x="95157" y="127025"/>
                </a:moveTo>
                <a:lnTo>
                  <a:pt x="95157" y="135229"/>
                </a:lnTo>
                <a:lnTo>
                  <a:pt x="86730" y="135229"/>
                </a:lnTo>
                <a:lnTo>
                  <a:pt x="86730" y="127025"/>
                </a:lnTo>
                <a:close/>
                <a:moveTo>
                  <a:pt x="103808" y="127025"/>
                </a:moveTo>
                <a:lnTo>
                  <a:pt x="103808" y="135229"/>
                </a:lnTo>
                <a:lnTo>
                  <a:pt x="95380" y="135229"/>
                </a:lnTo>
                <a:lnTo>
                  <a:pt x="95380" y="127025"/>
                </a:lnTo>
                <a:close/>
                <a:moveTo>
                  <a:pt x="112458" y="127025"/>
                </a:moveTo>
                <a:lnTo>
                  <a:pt x="112458" y="135229"/>
                </a:lnTo>
                <a:lnTo>
                  <a:pt x="104031" y="135229"/>
                </a:lnTo>
                <a:lnTo>
                  <a:pt x="104031" y="127025"/>
                </a:lnTo>
                <a:close/>
                <a:moveTo>
                  <a:pt x="121109" y="127025"/>
                </a:moveTo>
                <a:lnTo>
                  <a:pt x="121109" y="135229"/>
                </a:lnTo>
                <a:lnTo>
                  <a:pt x="112681" y="135229"/>
                </a:lnTo>
                <a:lnTo>
                  <a:pt x="112681" y="127025"/>
                </a:lnTo>
                <a:close/>
                <a:moveTo>
                  <a:pt x="129760" y="127025"/>
                </a:moveTo>
                <a:lnTo>
                  <a:pt x="129760" y="135229"/>
                </a:lnTo>
                <a:lnTo>
                  <a:pt x="121332" y="135229"/>
                </a:lnTo>
                <a:lnTo>
                  <a:pt x="121332" y="127025"/>
                </a:lnTo>
                <a:close/>
                <a:moveTo>
                  <a:pt x="138410" y="127025"/>
                </a:moveTo>
                <a:lnTo>
                  <a:pt x="138410" y="135229"/>
                </a:lnTo>
                <a:lnTo>
                  <a:pt x="129983" y="135229"/>
                </a:lnTo>
                <a:lnTo>
                  <a:pt x="129983" y="127025"/>
                </a:lnTo>
                <a:close/>
                <a:moveTo>
                  <a:pt x="147117" y="127025"/>
                </a:moveTo>
                <a:lnTo>
                  <a:pt x="147117" y="135229"/>
                </a:lnTo>
                <a:lnTo>
                  <a:pt x="138633" y="135229"/>
                </a:lnTo>
                <a:lnTo>
                  <a:pt x="138633" y="127025"/>
                </a:lnTo>
                <a:close/>
                <a:moveTo>
                  <a:pt x="155767" y="127025"/>
                </a:moveTo>
                <a:lnTo>
                  <a:pt x="155767" y="135229"/>
                </a:lnTo>
                <a:lnTo>
                  <a:pt x="147340" y="135229"/>
                </a:lnTo>
                <a:lnTo>
                  <a:pt x="147340" y="127025"/>
                </a:lnTo>
                <a:close/>
                <a:moveTo>
                  <a:pt x="164418" y="127025"/>
                </a:moveTo>
                <a:lnTo>
                  <a:pt x="164418" y="135229"/>
                </a:lnTo>
                <a:lnTo>
                  <a:pt x="155990" y="135229"/>
                </a:lnTo>
                <a:lnTo>
                  <a:pt x="155990" y="127025"/>
                </a:lnTo>
                <a:close/>
                <a:moveTo>
                  <a:pt x="173069" y="127025"/>
                </a:moveTo>
                <a:lnTo>
                  <a:pt x="173069" y="135229"/>
                </a:lnTo>
                <a:lnTo>
                  <a:pt x="164641" y="135229"/>
                </a:lnTo>
                <a:lnTo>
                  <a:pt x="164641" y="127025"/>
                </a:lnTo>
                <a:close/>
                <a:moveTo>
                  <a:pt x="181719" y="127025"/>
                </a:moveTo>
                <a:lnTo>
                  <a:pt x="181719" y="135229"/>
                </a:lnTo>
                <a:lnTo>
                  <a:pt x="173292" y="135229"/>
                </a:lnTo>
                <a:lnTo>
                  <a:pt x="173292" y="127025"/>
                </a:lnTo>
                <a:close/>
                <a:moveTo>
                  <a:pt x="190370" y="127025"/>
                </a:moveTo>
                <a:lnTo>
                  <a:pt x="190370" y="135229"/>
                </a:lnTo>
                <a:lnTo>
                  <a:pt x="181942" y="135229"/>
                </a:lnTo>
                <a:lnTo>
                  <a:pt x="181942" y="127025"/>
                </a:lnTo>
                <a:close/>
                <a:moveTo>
                  <a:pt x="199020" y="127025"/>
                </a:moveTo>
                <a:lnTo>
                  <a:pt x="199020" y="135229"/>
                </a:lnTo>
                <a:lnTo>
                  <a:pt x="190593" y="135229"/>
                </a:lnTo>
                <a:lnTo>
                  <a:pt x="190593" y="127025"/>
                </a:lnTo>
                <a:close/>
                <a:moveTo>
                  <a:pt x="207727" y="127025"/>
                </a:moveTo>
                <a:lnTo>
                  <a:pt x="207727" y="135229"/>
                </a:lnTo>
                <a:lnTo>
                  <a:pt x="199244" y="135229"/>
                </a:lnTo>
                <a:lnTo>
                  <a:pt x="199244" y="127025"/>
                </a:lnTo>
                <a:close/>
                <a:moveTo>
                  <a:pt x="216377" y="127025"/>
                </a:moveTo>
                <a:lnTo>
                  <a:pt x="216377" y="135229"/>
                </a:lnTo>
                <a:lnTo>
                  <a:pt x="207950" y="135229"/>
                </a:lnTo>
                <a:lnTo>
                  <a:pt x="207950" y="127025"/>
                </a:lnTo>
                <a:close/>
                <a:moveTo>
                  <a:pt x="225028" y="127025"/>
                </a:moveTo>
                <a:lnTo>
                  <a:pt x="225028" y="135229"/>
                </a:lnTo>
                <a:lnTo>
                  <a:pt x="216601" y="135229"/>
                </a:lnTo>
                <a:lnTo>
                  <a:pt x="216601" y="127025"/>
                </a:lnTo>
                <a:close/>
                <a:moveTo>
                  <a:pt x="233679" y="127025"/>
                </a:moveTo>
                <a:lnTo>
                  <a:pt x="233679" y="135229"/>
                </a:lnTo>
                <a:lnTo>
                  <a:pt x="225251" y="135229"/>
                </a:lnTo>
                <a:lnTo>
                  <a:pt x="225251" y="127025"/>
                </a:lnTo>
                <a:close/>
                <a:moveTo>
                  <a:pt x="242329" y="127025"/>
                </a:moveTo>
                <a:lnTo>
                  <a:pt x="242329" y="135229"/>
                </a:lnTo>
                <a:lnTo>
                  <a:pt x="233902" y="135229"/>
                </a:lnTo>
                <a:lnTo>
                  <a:pt x="233902" y="127025"/>
                </a:lnTo>
                <a:close/>
                <a:moveTo>
                  <a:pt x="250980" y="127025"/>
                </a:moveTo>
                <a:lnTo>
                  <a:pt x="250980" y="135229"/>
                </a:lnTo>
                <a:lnTo>
                  <a:pt x="242553" y="135229"/>
                </a:lnTo>
                <a:lnTo>
                  <a:pt x="242553" y="127025"/>
                </a:lnTo>
                <a:close/>
                <a:moveTo>
                  <a:pt x="259686" y="127025"/>
                </a:moveTo>
                <a:lnTo>
                  <a:pt x="259686" y="135229"/>
                </a:lnTo>
                <a:lnTo>
                  <a:pt x="251203" y="135229"/>
                </a:lnTo>
                <a:lnTo>
                  <a:pt x="251203" y="127025"/>
                </a:lnTo>
                <a:close/>
                <a:moveTo>
                  <a:pt x="268337" y="127025"/>
                </a:moveTo>
                <a:lnTo>
                  <a:pt x="268337" y="135229"/>
                </a:lnTo>
                <a:lnTo>
                  <a:pt x="259910" y="135229"/>
                </a:lnTo>
                <a:lnTo>
                  <a:pt x="259910" y="127025"/>
                </a:lnTo>
                <a:close/>
                <a:moveTo>
                  <a:pt x="276988" y="127025"/>
                </a:moveTo>
                <a:lnTo>
                  <a:pt x="276988" y="135229"/>
                </a:lnTo>
                <a:lnTo>
                  <a:pt x="268560" y="135229"/>
                </a:lnTo>
                <a:lnTo>
                  <a:pt x="268560" y="127025"/>
                </a:lnTo>
                <a:close/>
                <a:moveTo>
                  <a:pt x="17190" y="135452"/>
                </a:moveTo>
                <a:lnTo>
                  <a:pt x="17190" y="143712"/>
                </a:lnTo>
                <a:lnTo>
                  <a:pt x="8762" y="143712"/>
                </a:lnTo>
                <a:lnTo>
                  <a:pt x="8762" y="135452"/>
                </a:lnTo>
                <a:close/>
                <a:moveTo>
                  <a:pt x="25840" y="135452"/>
                </a:moveTo>
                <a:lnTo>
                  <a:pt x="25840" y="143712"/>
                </a:lnTo>
                <a:lnTo>
                  <a:pt x="17413" y="143712"/>
                </a:lnTo>
                <a:lnTo>
                  <a:pt x="17413" y="135452"/>
                </a:lnTo>
                <a:close/>
                <a:moveTo>
                  <a:pt x="34547" y="135452"/>
                </a:moveTo>
                <a:lnTo>
                  <a:pt x="34547" y="143712"/>
                </a:lnTo>
                <a:lnTo>
                  <a:pt x="26064" y="143712"/>
                </a:lnTo>
                <a:lnTo>
                  <a:pt x="26064" y="135452"/>
                </a:lnTo>
                <a:close/>
                <a:moveTo>
                  <a:pt x="43197" y="135452"/>
                </a:moveTo>
                <a:lnTo>
                  <a:pt x="43197" y="143712"/>
                </a:lnTo>
                <a:lnTo>
                  <a:pt x="34770" y="143712"/>
                </a:lnTo>
                <a:lnTo>
                  <a:pt x="34770" y="135452"/>
                </a:lnTo>
                <a:close/>
                <a:moveTo>
                  <a:pt x="51848" y="135452"/>
                </a:moveTo>
                <a:lnTo>
                  <a:pt x="51848" y="143712"/>
                </a:lnTo>
                <a:lnTo>
                  <a:pt x="43421" y="143712"/>
                </a:lnTo>
                <a:lnTo>
                  <a:pt x="43421" y="135452"/>
                </a:lnTo>
                <a:close/>
                <a:moveTo>
                  <a:pt x="60499" y="135452"/>
                </a:moveTo>
                <a:lnTo>
                  <a:pt x="60499" y="143712"/>
                </a:lnTo>
                <a:lnTo>
                  <a:pt x="52071" y="143712"/>
                </a:lnTo>
                <a:lnTo>
                  <a:pt x="52071" y="135452"/>
                </a:lnTo>
                <a:close/>
                <a:moveTo>
                  <a:pt x="69149" y="135452"/>
                </a:moveTo>
                <a:lnTo>
                  <a:pt x="69149" y="143712"/>
                </a:lnTo>
                <a:lnTo>
                  <a:pt x="60722" y="143712"/>
                </a:lnTo>
                <a:lnTo>
                  <a:pt x="60722" y="135452"/>
                </a:lnTo>
                <a:close/>
                <a:moveTo>
                  <a:pt x="77800" y="135452"/>
                </a:moveTo>
                <a:lnTo>
                  <a:pt x="77800" y="143712"/>
                </a:lnTo>
                <a:lnTo>
                  <a:pt x="69373" y="143712"/>
                </a:lnTo>
                <a:lnTo>
                  <a:pt x="69373" y="135452"/>
                </a:lnTo>
                <a:close/>
                <a:moveTo>
                  <a:pt x="86506" y="135452"/>
                </a:moveTo>
                <a:lnTo>
                  <a:pt x="86506" y="143712"/>
                </a:lnTo>
                <a:lnTo>
                  <a:pt x="78023" y="143712"/>
                </a:lnTo>
                <a:lnTo>
                  <a:pt x="78023" y="135452"/>
                </a:lnTo>
                <a:close/>
                <a:moveTo>
                  <a:pt x="95157" y="135452"/>
                </a:moveTo>
                <a:lnTo>
                  <a:pt x="95157" y="143712"/>
                </a:lnTo>
                <a:lnTo>
                  <a:pt x="86730" y="143712"/>
                </a:lnTo>
                <a:lnTo>
                  <a:pt x="86730" y="135452"/>
                </a:lnTo>
                <a:close/>
                <a:moveTo>
                  <a:pt x="103808" y="135452"/>
                </a:moveTo>
                <a:lnTo>
                  <a:pt x="103808" y="143712"/>
                </a:lnTo>
                <a:lnTo>
                  <a:pt x="95380" y="143712"/>
                </a:lnTo>
                <a:lnTo>
                  <a:pt x="95380" y="135452"/>
                </a:lnTo>
                <a:close/>
                <a:moveTo>
                  <a:pt x="112458" y="135452"/>
                </a:moveTo>
                <a:lnTo>
                  <a:pt x="112458" y="143712"/>
                </a:lnTo>
                <a:lnTo>
                  <a:pt x="104031" y="143712"/>
                </a:lnTo>
                <a:lnTo>
                  <a:pt x="104031" y="135452"/>
                </a:lnTo>
                <a:close/>
                <a:moveTo>
                  <a:pt x="121109" y="135452"/>
                </a:moveTo>
                <a:lnTo>
                  <a:pt x="121109" y="143712"/>
                </a:lnTo>
                <a:lnTo>
                  <a:pt x="112681" y="143712"/>
                </a:lnTo>
                <a:lnTo>
                  <a:pt x="112681" y="135452"/>
                </a:lnTo>
                <a:close/>
                <a:moveTo>
                  <a:pt x="129760" y="135452"/>
                </a:moveTo>
                <a:lnTo>
                  <a:pt x="129760" y="143712"/>
                </a:lnTo>
                <a:lnTo>
                  <a:pt x="121332" y="143712"/>
                </a:lnTo>
                <a:lnTo>
                  <a:pt x="121332" y="135452"/>
                </a:lnTo>
                <a:close/>
                <a:moveTo>
                  <a:pt x="138410" y="135452"/>
                </a:moveTo>
                <a:lnTo>
                  <a:pt x="138410" y="143712"/>
                </a:lnTo>
                <a:lnTo>
                  <a:pt x="129983" y="143712"/>
                </a:lnTo>
                <a:lnTo>
                  <a:pt x="129983" y="135452"/>
                </a:lnTo>
                <a:close/>
                <a:moveTo>
                  <a:pt x="147117" y="135452"/>
                </a:moveTo>
                <a:lnTo>
                  <a:pt x="147117" y="143712"/>
                </a:lnTo>
                <a:lnTo>
                  <a:pt x="138633" y="143712"/>
                </a:lnTo>
                <a:lnTo>
                  <a:pt x="138633" y="135452"/>
                </a:lnTo>
                <a:close/>
                <a:moveTo>
                  <a:pt x="155767" y="135452"/>
                </a:moveTo>
                <a:lnTo>
                  <a:pt x="155767" y="143712"/>
                </a:lnTo>
                <a:lnTo>
                  <a:pt x="147340" y="143712"/>
                </a:lnTo>
                <a:lnTo>
                  <a:pt x="147340" y="135452"/>
                </a:lnTo>
                <a:close/>
                <a:moveTo>
                  <a:pt x="164418" y="135452"/>
                </a:moveTo>
                <a:lnTo>
                  <a:pt x="164418" y="143712"/>
                </a:lnTo>
                <a:lnTo>
                  <a:pt x="155990" y="143712"/>
                </a:lnTo>
                <a:lnTo>
                  <a:pt x="155990" y="135452"/>
                </a:lnTo>
                <a:close/>
                <a:moveTo>
                  <a:pt x="173069" y="135452"/>
                </a:moveTo>
                <a:lnTo>
                  <a:pt x="173069" y="143712"/>
                </a:lnTo>
                <a:lnTo>
                  <a:pt x="164641" y="143712"/>
                </a:lnTo>
                <a:lnTo>
                  <a:pt x="164641" y="135452"/>
                </a:lnTo>
                <a:close/>
                <a:moveTo>
                  <a:pt x="181719" y="135452"/>
                </a:moveTo>
                <a:lnTo>
                  <a:pt x="181719" y="143712"/>
                </a:lnTo>
                <a:lnTo>
                  <a:pt x="173292" y="143712"/>
                </a:lnTo>
                <a:lnTo>
                  <a:pt x="173292" y="135452"/>
                </a:lnTo>
                <a:close/>
                <a:moveTo>
                  <a:pt x="190370" y="135452"/>
                </a:moveTo>
                <a:lnTo>
                  <a:pt x="190370" y="143712"/>
                </a:lnTo>
                <a:lnTo>
                  <a:pt x="181942" y="143712"/>
                </a:lnTo>
                <a:lnTo>
                  <a:pt x="181942" y="135452"/>
                </a:lnTo>
                <a:close/>
                <a:moveTo>
                  <a:pt x="199020" y="135452"/>
                </a:moveTo>
                <a:lnTo>
                  <a:pt x="199020" y="143712"/>
                </a:lnTo>
                <a:lnTo>
                  <a:pt x="190593" y="143712"/>
                </a:lnTo>
                <a:lnTo>
                  <a:pt x="190593" y="135452"/>
                </a:lnTo>
                <a:close/>
                <a:moveTo>
                  <a:pt x="207727" y="135452"/>
                </a:moveTo>
                <a:lnTo>
                  <a:pt x="207727" y="143712"/>
                </a:lnTo>
                <a:lnTo>
                  <a:pt x="199244" y="143712"/>
                </a:lnTo>
                <a:lnTo>
                  <a:pt x="199244" y="135452"/>
                </a:lnTo>
                <a:close/>
                <a:moveTo>
                  <a:pt x="216377" y="135452"/>
                </a:moveTo>
                <a:lnTo>
                  <a:pt x="216377" y="143712"/>
                </a:lnTo>
                <a:lnTo>
                  <a:pt x="207950" y="143712"/>
                </a:lnTo>
                <a:lnTo>
                  <a:pt x="207950" y="135452"/>
                </a:lnTo>
                <a:close/>
                <a:moveTo>
                  <a:pt x="225028" y="135452"/>
                </a:moveTo>
                <a:lnTo>
                  <a:pt x="225028" y="143712"/>
                </a:lnTo>
                <a:lnTo>
                  <a:pt x="216601" y="143712"/>
                </a:lnTo>
                <a:lnTo>
                  <a:pt x="216601" y="135452"/>
                </a:lnTo>
                <a:close/>
                <a:moveTo>
                  <a:pt x="233679" y="135452"/>
                </a:moveTo>
                <a:lnTo>
                  <a:pt x="233679" y="143712"/>
                </a:lnTo>
                <a:lnTo>
                  <a:pt x="225251" y="143712"/>
                </a:lnTo>
                <a:lnTo>
                  <a:pt x="225251" y="135452"/>
                </a:lnTo>
                <a:close/>
                <a:moveTo>
                  <a:pt x="242329" y="135452"/>
                </a:moveTo>
                <a:lnTo>
                  <a:pt x="242329" y="143712"/>
                </a:lnTo>
                <a:lnTo>
                  <a:pt x="233902" y="143712"/>
                </a:lnTo>
                <a:lnTo>
                  <a:pt x="233902" y="135452"/>
                </a:lnTo>
                <a:close/>
                <a:moveTo>
                  <a:pt x="250980" y="135452"/>
                </a:moveTo>
                <a:lnTo>
                  <a:pt x="250980" y="143712"/>
                </a:lnTo>
                <a:lnTo>
                  <a:pt x="242553" y="143712"/>
                </a:lnTo>
                <a:lnTo>
                  <a:pt x="242553" y="135452"/>
                </a:lnTo>
                <a:close/>
                <a:moveTo>
                  <a:pt x="259686" y="135452"/>
                </a:moveTo>
                <a:lnTo>
                  <a:pt x="259686" y="143712"/>
                </a:lnTo>
                <a:lnTo>
                  <a:pt x="251203" y="143712"/>
                </a:lnTo>
                <a:lnTo>
                  <a:pt x="251203" y="135452"/>
                </a:lnTo>
                <a:close/>
                <a:moveTo>
                  <a:pt x="268337" y="135452"/>
                </a:moveTo>
                <a:lnTo>
                  <a:pt x="268337" y="143712"/>
                </a:lnTo>
                <a:lnTo>
                  <a:pt x="259910" y="143712"/>
                </a:lnTo>
                <a:lnTo>
                  <a:pt x="259910" y="135452"/>
                </a:lnTo>
                <a:close/>
                <a:moveTo>
                  <a:pt x="276988" y="135452"/>
                </a:moveTo>
                <a:lnTo>
                  <a:pt x="276988" y="143712"/>
                </a:lnTo>
                <a:lnTo>
                  <a:pt x="268560" y="143712"/>
                </a:lnTo>
                <a:lnTo>
                  <a:pt x="268560" y="135452"/>
                </a:lnTo>
                <a:close/>
                <a:moveTo>
                  <a:pt x="17190" y="143935"/>
                </a:moveTo>
                <a:lnTo>
                  <a:pt x="17190" y="152139"/>
                </a:lnTo>
                <a:lnTo>
                  <a:pt x="8762" y="152139"/>
                </a:lnTo>
                <a:lnTo>
                  <a:pt x="8762" y="143935"/>
                </a:lnTo>
                <a:close/>
                <a:moveTo>
                  <a:pt x="25840" y="143935"/>
                </a:moveTo>
                <a:lnTo>
                  <a:pt x="25840" y="152139"/>
                </a:lnTo>
                <a:lnTo>
                  <a:pt x="17413" y="152139"/>
                </a:lnTo>
                <a:lnTo>
                  <a:pt x="17413" y="143935"/>
                </a:lnTo>
                <a:close/>
                <a:moveTo>
                  <a:pt x="34547" y="143935"/>
                </a:moveTo>
                <a:lnTo>
                  <a:pt x="34547" y="152139"/>
                </a:lnTo>
                <a:lnTo>
                  <a:pt x="26064" y="152139"/>
                </a:lnTo>
                <a:lnTo>
                  <a:pt x="26064" y="143935"/>
                </a:lnTo>
                <a:close/>
                <a:moveTo>
                  <a:pt x="43197" y="143935"/>
                </a:moveTo>
                <a:lnTo>
                  <a:pt x="43197" y="152139"/>
                </a:lnTo>
                <a:lnTo>
                  <a:pt x="34770" y="152139"/>
                </a:lnTo>
                <a:lnTo>
                  <a:pt x="34770" y="143935"/>
                </a:lnTo>
                <a:close/>
                <a:moveTo>
                  <a:pt x="51848" y="143935"/>
                </a:moveTo>
                <a:lnTo>
                  <a:pt x="51848" y="152139"/>
                </a:lnTo>
                <a:lnTo>
                  <a:pt x="43421" y="152139"/>
                </a:lnTo>
                <a:lnTo>
                  <a:pt x="43421" y="143935"/>
                </a:lnTo>
                <a:close/>
                <a:moveTo>
                  <a:pt x="60499" y="143935"/>
                </a:moveTo>
                <a:lnTo>
                  <a:pt x="60499" y="152139"/>
                </a:lnTo>
                <a:lnTo>
                  <a:pt x="52071" y="152139"/>
                </a:lnTo>
                <a:lnTo>
                  <a:pt x="52071" y="143935"/>
                </a:lnTo>
                <a:close/>
                <a:moveTo>
                  <a:pt x="69149" y="143935"/>
                </a:moveTo>
                <a:lnTo>
                  <a:pt x="69149" y="152139"/>
                </a:lnTo>
                <a:lnTo>
                  <a:pt x="60722" y="152139"/>
                </a:lnTo>
                <a:lnTo>
                  <a:pt x="60722" y="143935"/>
                </a:lnTo>
                <a:close/>
                <a:moveTo>
                  <a:pt x="77800" y="143935"/>
                </a:moveTo>
                <a:lnTo>
                  <a:pt x="77800" y="152139"/>
                </a:lnTo>
                <a:lnTo>
                  <a:pt x="69373" y="152139"/>
                </a:lnTo>
                <a:lnTo>
                  <a:pt x="69373" y="143935"/>
                </a:lnTo>
                <a:close/>
                <a:moveTo>
                  <a:pt x="86506" y="143935"/>
                </a:moveTo>
                <a:lnTo>
                  <a:pt x="86506" y="152139"/>
                </a:lnTo>
                <a:lnTo>
                  <a:pt x="78023" y="152139"/>
                </a:lnTo>
                <a:lnTo>
                  <a:pt x="78023" y="143935"/>
                </a:lnTo>
                <a:close/>
                <a:moveTo>
                  <a:pt x="95157" y="143935"/>
                </a:moveTo>
                <a:lnTo>
                  <a:pt x="95157" y="152139"/>
                </a:lnTo>
                <a:lnTo>
                  <a:pt x="86730" y="152139"/>
                </a:lnTo>
                <a:lnTo>
                  <a:pt x="86730" y="143935"/>
                </a:lnTo>
                <a:close/>
                <a:moveTo>
                  <a:pt x="103808" y="143935"/>
                </a:moveTo>
                <a:lnTo>
                  <a:pt x="103808" y="152139"/>
                </a:lnTo>
                <a:lnTo>
                  <a:pt x="95380" y="152139"/>
                </a:lnTo>
                <a:lnTo>
                  <a:pt x="95380" y="143935"/>
                </a:lnTo>
                <a:close/>
                <a:moveTo>
                  <a:pt x="112458" y="143935"/>
                </a:moveTo>
                <a:lnTo>
                  <a:pt x="112458" y="152139"/>
                </a:lnTo>
                <a:lnTo>
                  <a:pt x="104031" y="152139"/>
                </a:lnTo>
                <a:lnTo>
                  <a:pt x="104031" y="143935"/>
                </a:lnTo>
                <a:close/>
                <a:moveTo>
                  <a:pt x="121109" y="143935"/>
                </a:moveTo>
                <a:lnTo>
                  <a:pt x="121109" y="152139"/>
                </a:lnTo>
                <a:lnTo>
                  <a:pt x="112681" y="152139"/>
                </a:lnTo>
                <a:lnTo>
                  <a:pt x="112681" y="143935"/>
                </a:lnTo>
                <a:close/>
                <a:moveTo>
                  <a:pt x="129760" y="143935"/>
                </a:moveTo>
                <a:lnTo>
                  <a:pt x="129760" y="152139"/>
                </a:lnTo>
                <a:lnTo>
                  <a:pt x="121332" y="152139"/>
                </a:lnTo>
                <a:lnTo>
                  <a:pt x="121332" y="143935"/>
                </a:lnTo>
                <a:close/>
                <a:moveTo>
                  <a:pt x="138410" y="143935"/>
                </a:moveTo>
                <a:lnTo>
                  <a:pt x="138410" y="152139"/>
                </a:lnTo>
                <a:lnTo>
                  <a:pt x="129983" y="152139"/>
                </a:lnTo>
                <a:lnTo>
                  <a:pt x="129983" y="143935"/>
                </a:lnTo>
                <a:close/>
                <a:moveTo>
                  <a:pt x="147117" y="143935"/>
                </a:moveTo>
                <a:lnTo>
                  <a:pt x="147117" y="152139"/>
                </a:lnTo>
                <a:lnTo>
                  <a:pt x="138633" y="152139"/>
                </a:lnTo>
                <a:lnTo>
                  <a:pt x="138633" y="143935"/>
                </a:lnTo>
                <a:close/>
                <a:moveTo>
                  <a:pt x="155767" y="143935"/>
                </a:moveTo>
                <a:lnTo>
                  <a:pt x="155767" y="152139"/>
                </a:lnTo>
                <a:lnTo>
                  <a:pt x="147340" y="152139"/>
                </a:lnTo>
                <a:lnTo>
                  <a:pt x="147340" y="143935"/>
                </a:lnTo>
                <a:close/>
                <a:moveTo>
                  <a:pt x="164418" y="143935"/>
                </a:moveTo>
                <a:lnTo>
                  <a:pt x="164418" y="152139"/>
                </a:lnTo>
                <a:lnTo>
                  <a:pt x="155990" y="152139"/>
                </a:lnTo>
                <a:lnTo>
                  <a:pt x="155990" y="143935"/>
                </a:lnTo>
                <a:close/>
                <a:moveTo>
                  <a:pt x="173069" y="143935"/>
                </a:moveTo>
                <a:lnTo>
                  <a:pt x="173069" y="152139"/>
                </a:lnTo>
                <a:lnTo>
                  <a:pt x="164641" y="152139"/>
                </a:lnTo>
                <a:lnTo>
                  <a:pt x="164641" y="143935"/>
                </a:lnTo>
                <a:close/>
                <a:moveTo>
                  <a:pt x="181719" y="143935"/>
                </a:moveTo>
                <a:lnTo>
                  <a:pt x="181719" y="152139"/>
                </a:lnTo>
                <a:lnTo>
                  <a:pt x="173292" y="152139"/>
                </a:lnTo>
                <a:lnTo>
                  <a:pt x="173292" y="143935"/>
                </a:lnTo>
                <a:close/>
                <a:moveTo>
                  <a:pt x="190370" y="143935"/>
                </a:moveTo>
                <a:lnTo>
                  <a:pt x="190370" y="152139"/>
                </a:lnTo>
                <a:lnTo>
                  <a:pt x="181942" y="152139"/>
                </a:lnTo>
                <a:lnTo>
                  <a:pt x="181942" y="143935"/>
                </a:lnTo>
                <a:close/>
                <a:moveTo>
                  <a:pt x="199020" y="143935"/>
                </a:moveTo>
                <a:lnTo>
                  <a:pt x="199020" y="152139"/>
                </a:lnTo>
                <a:lnTo>
                  <a:pt x="190593" y="152139"/>
                </a:lnTo>
                <a:lnTo>
                  <a:pt x="190593" y="143935"/>
                </a:lnTo>
                <a:close/>
                <a:moveTo>
                  <a:pt x="207727" y="143935"/>
                </a:moveTo>
                <a:lnTo>
                  <a:pt x="207727" y="152139"/>
                </a:lnTo>
                <a:lnTo>
                  <a:pt x="199244" y="152139"/>
                </a:lnTo>
                <a:lnTo>
                  <a:pt x="199244" y="143935"/>
                </a:lnTo>
                <a:close/>
                <a:moveTo>
                  <a:pt x="216377" y="143935"/>
                </a:moveTo>
                <a:lnTo>
                  <a:pt x="216377" y="152139"/>
                </a:lnTo>
                <a:lnTo>
                  <a:pt x="207950" y="152139"/>
                </a:lnTo>
                <a:lnTo>
                  <a:pt x="207950" y="143935"/>
                </a:lnTo>
                <a:close/>
                <a:moveTo>
                  <a:pt x="225028" y="143935"/>
                </a:moveTo>
                <a:lnTo>
                  <a:pt x="225028" y="152139"/>
                </a:lnTo>
                <a:lnTo>
                  <a:pt x="216601" y="152139"/>
                </a:lnTo>
                <a:lnTo>
                  <a:pt x="216601" y="143935"/>
                </a:lnTo>
                <a:close/>
                <a:moveTo>
                  <a:pt x="233679" y="143935"/>
                </a:moveTo>
                <a:lnTo>
                  <a:pt x="233679" y="152139"/>
                </a:lnTo>
                <a:lnTo>
                  <a:pt x="225251" y="152139"/>
                </a:lnTo>
                <a:lnTo>
                  <a:pt x="225251" y="143935"/>
                </a:lnTo>
                <a:close/>
                <a:moveTo>
                  <a:pt x="242329" y="143935"/>
                </a:moveTo>
                <a:lnTo>
                  <a:pt x="242329" y="152139"/>
                </a:lnTo>
                <a:lnTo>
                  <a:pt x="233902" y="152139"/>
                </a:lnTo>
                <a:lnTo>
                  <a:pt x="233902" y="143935"/>
                </a:lnTo>
                <a:close/>
                <a:moveTo>
                  <a:pt x="250980" y="143935"/>
                </a:moveTo>
                <a:lnTo>
                  <a:pt x="250980" y="152139"/>
                </a:lnTo>
                <a:lnTo>
                  <a:pt x="242553" y="152139"/>
                </a:lnTo>
                <a:lnTo>
                  <a:pt x="242553" y="143935"/>
                </a:lnTo>
                <a:close/>
                <a:moveTo>
                  <a:pt x="259686" y="143935"/>
                </a:moveTo>
                <a:lnTo>
                  <a:pt x="259686" y="152139"/>
                </a:lnTo>
                <a:lnTo>
                  <a:pt x="251203" y="152139"/>
                </a:lnTo>
                <a:lnTo>
                  <a:pt x="251203" y="143935"/>
                </a:lnTo>
                <a:close/>
                <a:moveTo>
                  <a:pt x="268337" y="143935"/>
                </a:moveTo>
                <a:lnTo>
                  <a:pt x="268337" y="152139"/>
                </a:lnTo>
                <a:lnTo>
                  <a:pt x="259910" y="152139"/>
                </a:lnTo>
                <a:lnTo>
                  <a:pt x="259910" y="143935"/>
                </a:lnTo>
                <a:close/>
                <a:moveTo>
                  <a:pt x="276988" y="143935"/>
                </a:moveTo>
                <a:lnTo>
                  <a:pt x="276988" y="152139"/>
                </a:lnTo>
                <a:lnTo>
                  <a:pt x="268560" y="152139"/>
                </a:lnTo>
                <a:lnTo>
                  <a:pt x="268560" y="143935"/>
                </a:lnTo>
                <a:close/>
                <a:moveTo>
                  <a:pt x="8539" y="0"/>
                </a:moveTo>
                <a:lnTo>
                  <a:pt x="8539" y="8372"/>
                </a:lnTo>
                <a:lnTo>
                  <a:pt x="0" y="8372"/>
                </a:lnTo>
                <a:lnTo>
                  <a:pt x="0" y="8595"/>
                </a:lnTo>
                <a:lnTo>
                  <a:pt x="8539" y="8595"/>
                </a:lnTo>
                <a:lnTo>
                  <a:pt x="8539" y="16799"/>
                </a:lnTo>
                <a:lnTo>
                  <a:pt x="0" y="16799"/>
                </a:lnTo>
                <a:lnTo>
                  <a:pt x="0" y="17022"/>
                </a:lnTo>
                <a:lnTo>
                  <a:pt x="8539" y="17022"/>
                </a:lnTo>
                <a:lnTo>
                  <a:pt x="8539" y="25282"/>
                </a:lnTo>
                <a:lnTo>
                  <a:pt x="0" y="25282"/>
                </a:lnTo>
                <a:lnTo>
                  <a:pt x="0" y="25505"/>
                </a:lnTo>
                <a:lnTo>
                  <a:pt x="8539" y="25505"/>
                </a:lnTo>
                <a:lnTo>
                  <a:pt x="8539" y="33709"/>
                </a:lnTo>
                <a:lnTo>
                  <a:pt x="0" y="33709"/>
                </a:lnTo>
                <a:lnTo>
                  <a:pt x="0" y="33933"/>
                </a:lnTo>
                <a:lnTo>
                  <a:pt x="8539" y="33933"/>
                </a:lnTo>
                <a:lnTo>
                  <a:pt x="8539" y="42193"/>
                </a:lnTo>
                <a:lnTo>
                  <a:pt x="0" y="42193"/>
                </a:lnTo>
                <a:lnTo>
                  <a:pt x="0" y="42416"/>
                </a:lnTo>
                <a:lnTo>
                  <a:pt x="8539" y="42416"/>
                </a:lnTo>
                <a:lnTo>
                  <a:pt x="8539" y="50620"/>
                </a:lnTo>
                <a:lnTo>
                  <a:pt x="0" y="50620"/>
                </a:lnTo>
                <a:lnTo>
                  <a:pt x="0" y="50843"/>
                </a:lnTo>
                <a:lnTo>
                  <a:pt x="8539" y="50843"/>
                </a:lnTo>
                <a:lnTo>
                  <a:pt x="8539" y="59103"/>
                </a:lnTo>
                <a:lnTo>
                  <a:pt x="0" y="59103"/>
                </a:lnTo>
                <a:lnTo>
                  <a:pt x="0" y="59326"/>
                </a:lnTo>
                <a:lnTo>
                  <a:pt x="8539" y="59326"/>
                </a:lnTo>
                <a:lnTo>
                  <a:pt x="8539" y="67586"/>
                </a:lnTo>
                <a:lnTo>
                  <a:pt x="0" y="67586"/>
                </a:lnTo>
                <a:lnTo>
                  <a:pt x="0" y="67810"/>
                </a:lnTo>
                <a:lnTo>
                  <a:pt x="8539" y="67810"/>
                </a:lnTo>
                <a:lnTo>
                  <a:pt x="8539" y="76014"/>
                </a:lnTo>
                <a:lnTo>
                  <a:pt x="0" y="76014"/>
                </a:lnTo>
                <a:lnTo>
                  <a:pt x="0" y="76237"/>
                </a:lnTo>
                <a:lnTo>
                  <a:pt x="8539" y="76237"/>
                </a:lnTo>
                <a:lnTo>
                  <a:pt x="8539" y="84497"/>
                </a:lnTo>
                <a:lnTo>
                  <a:pt x="0" y="84497"/>
                </a:lnTo>
                <a:lnTo>
                  <a:pt x="0" y="84720"/>
                </a:lnTo>
                <a:lnTo>
                  <a:pt x="8539" y="84720"/>
                </a:lnTo>
                <a:lnTo>
                  <a:pt x="8539" y="92924"/>
                </a:lnTo>
                <a:lnTo>
                  <a:pt x="0" y="92924"/>
                </a:lnTo>
                <a:lnTo>
                  <a:pt x="0" y="93148"/>
                </a:lnTo>
                <a:lnTo>
                  <a:pt x="8539" y="93148"/>
                </a:lnTo>
                <a:lnTo>
                  <a:pt x="8539" y="101408"/>
                </a:lnTo>
                <a:lnTo>
                  <a:pt x="0" y="101408"/>
                </a:lnTo>
                <a:lnTo>
                  <a:pt x="0" y="101631"/>
                </a:lnTo>
                <a:lnTo>
                  <a:pt x="8539" y="101631"/>
                </a:lnTo>
                <a:lnTo>
                  <a:pt x="8539" y="109891"/>
                </a:lnTo>
                <a:lnTo>
                  <a:pt x="0" y="109891"/>
                </a:lnTo>
                <a:lnTo>
                  <a:pt x="0" y="110114"/>
                </a:lnTo>
                <a:lnTo>
                  <a:pt x="8539" y="110114"/>
                </a:lnTo>
                <a:lnTo>
                  <a:pt x="8539" y="118318"/>
                </a:lnTo>
                <a:lnTo>
                  <a:pt x="0" y="118318"/>
                </a:lnTo>
                <a:lnTo>
                  <a:pt x="0" y="118541"/>
                </a:lnTo>
                <a:lnTo>
                  <a:pt x="8539" y="118541"/>
                </a:lnTo>
                <a:lnTo>
                  <a:pt x="8539" y="126801"/>
                </a:lnTo>
                <a:lnTo>
                  <a:pt x="0" y="126801"/>
                </a:lnTo>
                <a:lnTo>
                  <a:pt x="0" y="127025"/>
                </a:lnTo>
                <a:lnTo>
                  <a:pt x="8539" y="127025"/>
                </a:lnTo>
                <a:lnTo>
                  <a:pt x="8539" y="135229"/>
                </a:lnTo>
                <a:lnTo>
                  <a:pt x="0" y="135229"/>
                </a:lnTo>
                <a:lnTo>
                  <a:pt x="0" y="135452"/>
                </a:lnTo>
                <a:lnTo>
                  <a:pt x="8539" y="135452"/>
                </a:lnTo>
                <a:lnTo>
                  <a:pt x="8539" y="143712"/>
                </a:lnTo>
                <a:lnTo>
                  <a:pt x="0" y="143712"/>
                </a:lnTo>
                <a:lnTo>
                  <a:pt x="0" y="143935"/>
                </a:lnTo>
                <a:lnTo>
                  <a:pt x="8539" y="143935"/>
                </a:lnTo>
                <a:lnTo>
                  <a:pt x="8539" y="152139"/>
                </a:lnTo>
                <a:lnTo>
                  <a:pt x="0" y="152139"/>
                </a:lnTo>
                <a:lnTo>
                  <a:pt x="0" y="152362"/>
                </a:lnTo>
                <a:lnTo>
                  <a:pt x="8539" y="152362"/>
                </a:lnTo>
                <a:lnTo>
                  <a:pt x="8539" y="160734"/>
                </a:lnTo>
                <a:lnTo>
                  <a:pt x="8762" y="160734"/>
                </a:lnTo>
                <a:lnTo>
                  <a:pt x="8762" y="152362"/>
                </a:lnTo>
                <a:lnTo>
                  <a:pt x="17190" y="152362"/>
                </a:lnTo>
                <a:lnTo>
                  <a:pt x="17190" y="160734"/>
                </a:lnTo>
                <a:lnTo>
                  <a:pt x="17413" y="160734"/>
                </a:lnTo>
                <a:lnTo>
                  <a:pt x="17413" y="152362"/>
                </a:lnTo>
                <a:lnTo>
                  <a:pt x="25840" y="152362"/>
                </a:lnTo>
                <a:lnTo>
                  <a:pt x="25840" y="160734"/>
                </a:lnTo>
                <a:lnTo>
                  <a:pt x="26064" y="160734"/>
                </a:lnTo>
                <a:lnTo>
                  <a:pt x="26064" y="152362"/>
                </a:lnTo>
                <a:lnTo>
                  <a:pt x="34547" y="152362"/>
                </a:lnTo>
                <a:lnTo>
                  <a:pt x="34547" y="160734"/>
                </a:lnTo>
                <a:lnTo>
                  <a:pt x="34770" y="160734"/>
                </a:lnTo>
                <a:lnTo>
                  <a:pt x="34770" y="152362"/>
                </a:lnTo>
                <a:lnTo>
                  <a:pt x="43197" y="152362"/>
                </a:lnTo>
                <a:lnTo>
                  <a:pt x="43197" y="160734"/>
                </a:lnTo>
                <a:lnTo>
                  <a:pt x="43421" y="160734"/>
                </a:lnTo>
                <a:lnTo>
                  <a:pt x="43421" y="152362"/>
                </a:lnTo>
                <a:lnTo>
                  <a:pt x="51848" y="152362"/>
                </a:lnTo>
                <a:lnTo>
                  <a:pt x="51848" y="160734"/>
                </a:lnTo>
                <a:lnTo>
                  <a:pt x="52071" y="160734"/>
                </a:lnTo>
                <a:lnTo>
                  <a:pt x="52071" y="152362"/>
                </a:lnTo>
                <a:lnTo>
                  <a:pt x="60499" y="152362"/>
                </a:lnTo>
                <a:lnTo>
                  <a:pt x="60499" y="160734"/>
                </a:lnTo>
                <a:lnTo>
                  <a:pt x="60722" y="160734"/>
                </a:lnTo>
                <a:lnTo>
                  <a:pt x="60722" y="152362"/>
                </a:lnTo>
                <a:lnTo>
                  <a:pt x="69149" y="152362"/>
                </a:lnTo>
                <a:lnTo>
                  <a:pt x="69149" y="160734"/>
                </a:lnTo>
                <a:lnTo>
                  <a:pt x="69373" y="160734"/>
                </a:lnTo>
                <a:lnTo>
                  <a:pt x="69373" y="152362"/>
                </a:lnTo>
                <a:lnTo>
                  <a:pt x="77800" y="152362"/>
                </a:lnTo>
                <a:lnTo>
                  <a:pt x="77800" y="160734"/>
                </a:lnTo>
                <a:lnTo>
                  <a:pt x="78023" y="160734"/>
                </a:lnTo>
                <a:lnTo>
                  <a:pt x="78023" y="152362"/>
                </a:lnTo>
                <a:lnTo>
                  <a:pt x="86506" y="152362"/>
                </a:lnTo>
                <a:lnTo>
                  <a:pt x="86506" y="160734"/>
                </a:lnTo>
                <a:lnTo>
                  <a:pt x="86730" y="160734"/>
                </a:lnTo>
                <a:lnTo>
                  <a:pt x="86730" y="152362"/>
                </a:lnTo>
                <a:lnTo>
                  <a:pt x="95157" y="152362"/>
                </a:lnTo>
                <a:lnTo>
                  <a:pt x="95157" y="160734"/>
                </a:lnTo>
                <a:lnTo>
                  <a:pt x="95380" y="160734"/>
                </a:lnTo>
                <a:lnTo>
                  <a:pt x="95380" y="152362"/>
                </a:lnTo>
                <a:lnTo>
                  <a:pt x="103808" y="152362"/>
                </a:lnTo>
                <a:lnTo>
                  <a:pt x="103808" y="160734"/>
                </a:lnTo>
                <a:lnTo>
                  <a:pt x="104031" y="160734"/>
                </a:lnTo>
                <a:lnTo>
                  <a:pt x="104031" y="152362"/>
                </a:lnTo>
                <a:lnTo>
                  <a:pt x="112458" y="152362"/>
                </a:lnTo>
                <a:lnTo>
                  <a:pt x="112458" y="160734"/>
                </a:lnTo>
                <a:lnTo>
                  <a:pt x="112681" y="160734"/>
                </a:lnTo>
                <a:lnTo>
                  <a:pt x="112681" y="152362"/>
                </a:lnTo>
                <a:lnTo>
                  <a:pt x="121109" y="152362"/>
                </a:lnTo>
                <a:lnTo>
                  <a:pt x="121109" y="160734"/>
                </a:lnTo>
                <a:lnTo>
                  <a:pt x="121332" y="160734"/>
                </a:lnTo>
                <a:lnTo>
                  <a:pt x="121332" y="152362"/>
                </a:lnTo>
                <a:lnTo>
                  <a:pt x="129760" y="152362"/>
                </a:lnTo>
                <a:lnTo>
                  <a:pt x="129760" y="160734"/>
                </a:lnTo>
                <a:lnTo>
                  <a:pt x="129983" y="160734"/>
                </a:lnTo>
                <a:lnTo>
                  <a:pt x="129983" y="152362"/>
                </a:lnTo>
                <a:lnTo>
                  <a:pt x="138410" y="152362"/>
                </a:lnTo>
                <a:lnTo>
                  <a:pt x="138410" y="160734"/>
                </a:lnTo>
                <a:lnTo>
                  <a:pt x="138633" y="160734"/>
                </a:lnTo>
                <a:lnTo>
                  <a:pt x="138633" y="152362"/>
                </a:lnTo>
                <a:lnTo>
                  <a:pt x="147117" y="152362"/>
                </a:lnTo>
                <a:lnTo>
                  <a:pt x="147117" y="160734"/>
                </a:lnTo>
                <a:lnTo>
                  <a:pt x="147340" y="160734"/>
                </a:lnTo>
                <a:lnTo>
                  <a:pt x="147340" y="152362"/>
                </a:lnTo>
                <a:lnTo>
                  <a:pt x="155767" y="152362"/>
                </a:lnTo>
                <a:lnTo>
                  <a:pt x="155767" y="160734"/>
                </a:lnTo>
                <a:lnTo>
                  <a:pt x="155990" y="160734"/>
                </a:lnTo>
                <a:lnTo>
                  <a:pt x="155990" y="152362"/>
                </a:lnTo>
                <a:lnTo>
                  <a:pt x="164418" y="152362"/>
                </a:lnTo>
                <a:lnTo>
                  <a:pt x="164418" y="160734"/>
                </a:lnTo>
                <a:lnTo>
                  <a:pt x="164641" y="160734"/>
                </a:lnTo>
                <a:lnTo>
                  <a:pt x="164641" y="152362"/>
                </a:lnTo>
                <a:lnTo>
                  <a:pt x="173069" y="152362"/>
                </a:lnTo>
                <a:lnTo>
                  <a:pt x="173069" y="160734"/>
                </a:lnTo>
                <a:lnTo>
                  <a:pt x="173292" y="160734"/>
                </a:lnTo>
                <a:lnTo>
                  <a:pt x="173292" y="152362"/>
                </a:lnTo>
                <a:lnTo>
                  <a:pt x="181719" y="152362"/>
                </a:lnTo>
                <a:lnTo>
                  <a:pt x="181719" y="160734"/>
                </a:lnTo>
                <a:lnTo>
                  <a:pt x="181942" y="160734"/>
                </a:lnTo>
                <a:lnTo>
                  <a:pt x="181942" y="152362"/>
                </a:lnTo>
                <a:lnTo>
                  <a:pt x="190370" y="152362"/>
                </a:lnTo>
                <a:lnTo>
                  <a:pt x="190370" y="160734"/>
                </a:lnTo>
                <a:lnTo>
                  <a:pt x="190593" y="160734"/>
                </a:lnTo>
                <a:lnTo>
                  <a:pt x="190593" y="152362"/>
                </a:lnTo>
                <a:lnTo>
                  <a:pt x="199020" y="152362"/>
                </a:lnTo>
                <a:lnTo>
                  <a:pt x="199020" y="160734"/>
                </a:lnTo>
                <a:lnTo>
                  <a:pt x="199244" y="160734"/>
                </a:lnTo>
                <a:lnTo>
                  <a:pt x="199244" y="152362"/>
                </a:lnTo>
                <a:lnTo>
                  <a:pt x="207727" y="152362"/>
                </a:lnTo>
                <a:lnTo>
                  <a:pt x="207727" y="160734"/>
                </a:lnTo>
                <a:lnTo>
                  <a:pt x="207950" y="160734"/>
                </a:lnTo>
                <a:lnTo>
                  <a:pt x="207950" y="152362"/>
                </a:lnTo>
                <a:lnTo>
                  <a:pt x="216377" y="152362"/>
                </a:lnTo>
                <a:lnTo>
                  <a:pt x="216377" y="160734"/>
                </a:lnTo>
                <a:lnTo>
                  <a:pt x="216601" y="160734"/>
                </a:lnTo>
                <a:lnTo>
                  <a:pt x="216601" y="152362"/>
                </a:lnTo>
                <a:lnTo>
                  <a:pt x="225028" y="152362"/>
                </a:lnTo>
                <a:lnTo>
                  <a:pt x="225028" y="160734"/>
                </a:lnTo>
                <a:lnTo>
                  <a:pt x="225251" y="160734"/>
                </a:lnTo>
                <a:lnTo>
                  <a:pt x="225251" y="152362"/>
                </a:lnTo>
                <a:lnTo>
                  <a:pt x="233679" y="152362"/>
                </a:lnTo>
                <a:lnTo>
                  <a:pt x="233679" y="160734"/>
                </a:lnTo>
                <a:lnTo>
                  <a:pt x="233902" y="160734"/>
                </a:lnTo>
                <a:lnTo>
                  <a:pt x="233902" y="152362"/>
                </a:lnTo>
                <a:lnTo>
                  <a:pt x="242329" y="152362"/>
                </a:lnTo>
                <a:lnTo>
                  <a:pt x="242329" y="160734"/>
                </a:lnTo>
                <a:lnTo>
                  <a:pt x="242553" y="160734"/>
                </a:lnTo>
                <a:lnTo>
                  <a:pt x="242553" y="152362"/>
                </a:lnTo>
                <a:lnTo>
                  <a:pt x="250980" y="152362"/>
                </a:lnTo>
                <a:lnTo>
                  <a:pt x="250980" y="160734"/>
                </a:lnTo>
                <a:lnTo>
                  <a:pt x="251203" y="160734"/>
                </a:lnTo>
                <a:lnTo>
                  <a:pt x="251203" y="152362"/>
                </a:lnTo>
                <a:lnTo>
                  <a:pt x="259686" y="152362"/>
                </a:lnTo>
                <a:lnTo>
                  <a:pt x="259686" y="160734"/>
                </a:lnTo>
                <a:lnTo>
                  <a:pt x="259910" y="160734"/>
                </a:lnTo>
                <a:lnTo>
                  <a:pt x="259910" y="152362"/>
                </a:lnTo>
                <a:lnTo>
                  <a:pt x="268337" y="152362"/>
                </a:lnTo>
                <a:lnTo>
                  <a:pt x="268337" y="160734"/>
                </a:lnTo>
                <a:lnTo>
                  <a:pt x="268560" y="160734"/>
                </a:lnTo>
                <a:lnTo>
                  <a:pt x="268560" y="152362"/>
                </a:lnTo>
                <a:lnTo>
                  <a:pt x="276988" y="152362"/>
                </a:lnTo>
                <a:lnTo>
                  <a:pt x="276988" y="160734"/>
                </a:lnTo>
                <a:lnTo>
                  <a:pt x="277211" y="160734"/>
                </a:lnTo>
                <a:lnTo>
                  <a:pt x="277211" y="152362"/>
                </a:lnTo>
                <a:lnTo>
                  <a:pt x="285750" y="152362"/>
                </a:lnTo>
                <a:lnTo>
                  <a:pt x="285750" y="152139"/>
                </a:lnTo>
                <a:lnTo>
                  <a:pt x="277211" y="152139"/>
                </a:lnTo>
                <a:lnTo>
                  <a:pt x="277211" y="143935"/>
                </a:lnTo>
                <a:lnTo>
                  <a:pt x="285750" y="143935"/>
                </a:lnTo>
                <a:lnTo>
                  <a:pt x="285750" y="143712"/>
                </a:lnTo>
                <a:lnTo>
                  <a:pt x="277211" y="143712"/>
                </a:lnTo>
                <a:lnTo>
                  <a:pt x="277211" y="135452"/>
                </a:lnTo>
                <a:lnTo>
                  <a:pt x="285750" y="135452"/>
                </a:lnTo>
                <a:lnTo>
                  <a:pt x="285750" y="135229"/>
                </a:lnTo>
                <a:lnTo>
                  <a:pt x="277211" y="135229"/>
                </a:lnTo>
                <a:lnTo>
                  <a:pt x="277211" y="127025"/>
                </a:lnTo>
                <a:lnTo>
                  <a:pt x="285750" y="127025"/>
                </a:lnTo>
                <a:lnTo>
                  <a:pt x="285750" y="126801"/>
                </a:lnTo>
                <a:lnTo>
                  <a:pt x="277211" y="126801"/>
                </a:lnTo>
                <a:lnTo>
                  <a:pt x="277211" y="118541"/>
                </a:lnTo>
                <a:lnTo>
                  <a:pt x="285750" y="118541"/>
                </a:lnTo>
                <a:lnTo>
                  <a:pt x="285750" y="118318"/>
                </a:lnTo>
                <a:lnTo>
                  <a:pt x="277211" y="118318"/>
                </a:lnTo>
                <a:lnTo>
                  <a:pt x="277211" y="110114"/>
                </a:lnTo>
                <a:lnTo>
                  <a:pt x="285750" y="110114"/>
                </a:lnTo>
                <a:lnTo>
                  <a:pt x="285750" y="109891"/>
                </a:lnTo>
                <a:lnTo>
                  <a:pt x="277211" y="109891"/>
                </a:lnTo>
                <a:lnTo>
                  <a:pt x="277211" y="101631"/>
                </a:lnTo>
                <a:lnTo>
                  <a:pt x="285750" y="101631"/>
                </a:lnTo>
                <a:lnTo>
                  <a:pt x="285750" y="101408"/>
                </a:lnTo>
                <a:lnTo>
                  <a:pt x="277211" y="101408"/>
                </a:lnTo>
                <a:lnTo>
                  <a:pt x="277211" y="93148"/>
                </a:lnTo>
                <a:lnTo>
                  <a:pt x="285750" y="93148"/>
                </a:lnTo>
                <a:lnTo>
                  <a:pt x="285750" y="92924"/>
                </a:lnTo>
                <a:lnTo>
                  <a:pt x="277211" y="92924"/>
                </a:lnTo>
                <a:lnTo>
                  <a:pt x="277211" y="84720"/>
                </a:lnTo>
                <a:lnTo>
                  <a:pt x="285750" y="84720"/>
                </a:lnTo>
                <a:lnTo>
                  <a:pt x="285750" y="84497"/>
                </a:lnTo>
                <a:lnTo>
                  <a:pt x="277211" y="84497"/>
                </a:lnTo>
                <a:lnTo>
                  <a:pt x="277211" y="76237"/>
                </a:lnTo>
                <a:lnTo>
                  <a:pt x="285750" y="76237"/>
                </a:lnTo>
                <a:lnTo>
                  <a:pt x="285750" y="76014"/>
                </a:lnTo>
                <a:lnTo>
                  <a:pt x="277211" y="76014"/>
                </a:lnTo>
                <a:lnTo>
                  <a:pt x="277211" y="67810"/>
                </a:lnTo>
                <a:lnTo>
                  <a:pt x="285750" y="67810"/>
                </a:lnTo>
                <a:lnTo>
                  <a:pt x="285750" y="67586"/>
                </a:lnTo>
                <a:lnTo>
                  <a:pt x="277211" y="67586"/>
                </a:lnTo>
                <a:lnTo>
                  <a:pt x="277211" y="59326"/>
                </a:lnTo>
                <a:lnTo>
                  <a:pt x="285750" y="59326"/>
                </a:lnTo>
                <a:lnTo>
                  <a:pt x="285750" y="59103"/>
                </a:lnTo>
                <a:lnTo>
                  <a:pt x="277211" y="59103"/>
                </a:lnTo>
                <a:lnTo>
                  <a:pt x="277211" y="50843"/>
                </a:lnTo>
                <a:lnTo>
                  <a:pt x="285750" y="50843"/>
                </a:lnTo>
                <a:lnTo>
                  <a:pt x="285750" y="50620"/>
                </a:lnTo>
                <a:lnTo>
                  <a:pt x="277211" y="50620"/>
                </a:lnTo>
                <a:lnTo>
                  <a:pt x="277211" y="42416"/>
                </a:lnTo>
                <a:lnTo>
                  <a:pt x="285750" y="42416"/>
                </a:lnTo>
                <a:lnTo>
                  <a:pt x="285750" y="42193"/>
                </a:lnTo>
                <a:lnTo>
                  <a:pt x="277211" y="42193"/>
                </a:lnTo>
                <a:lnTo>
                  <a:pt x="277211" y="33933"/>
                </a:lnTo>
                <a:lnTo>
                  <a:pt x="285750" y="33933"/>
                </a:lnTo>
                <a:lnTo>
                  <a:pt x="285750" y="33709"/>
                </a:lnTo>
                <a:lnTo>
                  <a:pt x="277211" y="33709"/>
                </a:lnTo>
                <a:lnTo>
                  <a:pt x="277211" y="25505"/>
                </a:lnTo>
                <a:lnTo>
                  <a:pt x="285750" y="25505"/>
                </a:lnTo>
                <a:lnTo>
                  <a:pt x="285750" y="25282"/>
                </a:lnTo>
                <a:lnTo>
                  <a:pt x="277211" y="25282"/>
                </a:lnTo>
                <a:lnTo>
                  <a:pt x="277211" y="17022"/>
                </a:lnTo>
                <a:lnTo>
                  <a:pt x="285750" y="17022"/>
                </a:lnTo>
                <a:lnTo>
                  <a:pt x="285750" y="16799"/>
                </a:lnTo>
                <a:lnTo>
                  <a:pt x="277211" y="16799"/>
                </a:lnTo>
                <a:lnTo>
                  <a:pt x="277211" y="8595"/>
                </a:lnTo>
                <a:lnTo>
                  <a:pt x="285750" y="8595"/>
                </a:lnTo>
                <a:lnTo>
                  <a:pt x="285750" y="8372"/>
                </a:lnTo>
                <a:lnTo>
                  <a:pt x="277211" y="8372"/>
                </a:lnTo>
                <a:lnTo>
                  <a:pt x="277211" y="0"/>
                </a:lnTo>
                <a:lnTo>
                  <a:pt x="276988" y="0"/>
                </a:lnTo>
                <a:lnTo>
                  <a:pt x="276988" y="8372"/>
                </a:lnTo>
                <a:lnTo>
                  <a:pt x="268560" y="8372"/>
                </a:lnTo>
                <a:lnTo>
                  <a:pt x="268560" y="0"/>
                </a:lnTo>
                <a:lnTo>
                  <a:pt x="268337" y="0"/>
                </a:lnTo>
                <a:lnTo>
                  <a:pt x="268337" y="8372"/>
                </a:lnTo>
                <a:lnTo>
                  <a:pt x="259910" y="8372"/>
                </a:lnTo>
                <a:lnTo>
                  <a:pt x="259910" y="0"/>
                </a:lnTo>
                <a:lnTo>
                  <a:pt x="259686" y="0"/>
                </a:lnTo>
                <a:lnTo>
                  <a:pt x="259686" y="8372"/>
                </a:lnTo>
                <a:lnTo>
                  <a:pt x="251203" y="8372"/>
                </a:lnTo>
                <a:lnTo>
                  <a:pt x="251203" y="0"/>
                </a:lnTo>
                <a:lnTo>
                  <a:pt x="250980" y="0"/>
                </a:lnTo>
                <a:lnTo>
                  <a:pt x="250980" y="8372"/>
                </a:lnTo>
                <a:lnTo>
                  <a:pt x="242553" y="8372"/>
                </a:lnTo>
                <a:lnTo>
                  <a:pt x="242553" y="0"/>
                </a:lnTo>
                <a:lnTo>
                  <a:pt x="242329" y="0"/>
                </a:lnTo>
                <a:lnTo>
                  <a:pt x="242329" y="8372"/>
                </a:lnTo>
                <a:lnTo>
                  <a:pt x="233902" y="8372"/>
                </a:lnTo>
                <a:lnTo>
                  <a:pt x="233902" y="0"/>
                </a:lnTo>
                <a:lnTo>
                  <a:pt x="233679" y="0"/>
                </a:lnTo>
                <a:lnTo>
                  <a:pt x="233679" y="8372"/>
                </a:lnTo>
                <a:lnTo>
                  <a:pt x="225251" y="8372"/>
                </a:lnTo>
                <a:lnTo>
                  <a:pt x="225251" y="0"/>
                </a:lnTo>
                <a:lnTo>
                  <a:pt x="225028" y="0"/>
                </a:lnTo>
                <a:lnTo>
                  <a:pt x="225028" y="8372"/>
                </a:lnTo>
                <a:lnTo>
                  <a:pt x="216601" y="8372"/>
                </a:lnTo>
                <a:lnTo>
                  <a:pt x="216601" y="0"/>
                </a:lnTo>
                <a:lnTo>
                  <a:pt x="216377" y="0"/>
                </a:lnTo>
                <a:lnTo>
                  <a:pt x="216377" y="8372"/>
                </a:lnTo>
                <a:lnTo>
                  <a:pt x="207950" y="8372"/>
                </a:lnTo>
                <a:lnTo>
                  <a:pt x="207950" y="0"/>
                </a:lnTo>
                <a:lnTo>
                  <a:pt x="207727" y="0"/>
                </a:lnTo>
                <a:lnTo>
                  <a:pt x="207727" y="8372"/>
                </a:lnTo>
                <a:lnTo>
                  <a:pt x="199244" y="8372"/>
                </a:lnTo>
                <a:lnTo>
                  <a:pt x="199244" y="0"/>
                </a:lnTo>
                <a:lnTo>
                  <a:pt x="199020" y="0"/>
                </a:lnTo>
                <a:lnTo>
                  <a:pt x="199020" y="8372"/>
                </a:lnTo>
                <a:lnTo>
                  <a:pt x="190593" y="8372"/>
                </a:lnTo>
                <a:lnTo>
                  <a:pt x="190593" y="0"/>
                </a:lnTo>
                <a:lnTo>
                  <a:pt x="190370" y="0"/>
                </a:lnTo>
                <a:lnTo>
                  <a:pt x="190370" y="8372"/>
                </a:lnTo>
                <a:lnTo>
                  <a:pt x="181942" y="8372"/>
                </a:lnTo>
                <a:lnTo>
                  <a:pt x="181942" y="0"/>
                </a:lnTo>
                <a:lnTo>
                  <a:pt x="181719" y="0"/>
                </a:lnTo>
                <a:lnTo>
                  <a:pt x="181719" y="8372"/>
                </a:lnTo>
                <a:lnTo>
                  <a:pt x="173292" y="8372"/>
                </a:lnTo>
                <a:lnTo>
                  <a:pt x="173292" y="0"/>
                </a:lnTo>
                <a:lnTo>
                  <a:pt x="173069" y="0"/>
                </a:lnTo>
                <a:lnTo>
                  <a:pt x="173069" y="8372"/>
                </a:lnTo>
                <a:lnTo>
                  <a:pt x="164641" y="8372"/>
                </a:lnTo>
                <a:lnTo>
                  <a:pt x="164641" y="0"/>
                </a:lnTo>
                <a:lnTo>
                  <a:pt x="164418" y="0"/>
                </a:lnTo>
                <a:lnTo>
                  <a:pt x="164418" y="8372"/>
                </a:lnTo>
                <a:lnTo>
                  <a:pt x="155990" y="8372"/>
                </a:lnTo>
                <a:lnTo>
                  <a:pt x="155990" y="0"/>
                </a:lnTo>
                <a:lnTo>
                  <a:pt x="155767" y="0"/>
                </a:lnTo>
                <a:lnTo>
                  <a:pt x="155767" y="8372"/>
                </a:lnTo>
                <a:lnTo>
                  <a:pt x="147340" y="8372"/>
                </a:lnTo>
                <a:lnTo>
                  <a:pt x="147340" y="0"/>
                </a:lnTo>
                <a:lnTo>
                  <a:pt x="147117" y="0"/>
                </a:lnTo>
                <a:lnTo>
                  <a:pt x="147117" y="8372"/>
                </a:lnTo>
                <a:lnTo>
                  <a:pt x="138633" y="8372"/>
                </a:lnTo>
                <a:lnTo>
                  <a:pt x="138633" y="0"/>
                </a:lnTo>
                <a:lnTo>
                  <a:pt x="138410" y="0"/>
                </a:lnTo>
                <a:lnTo>
                  <a:pt x="138410" y="8372"/>
                </a:lnTo>
                <a:lnTo>
                  <a:pt x="129983" y="8372"/>
                </a:lnTo>
                <a:lnTo>
                  <a:pt x="129983" y="0"/>
                </a:lnTo>
                <a:lnTo>
                  <a:pt x="129760" y="0"/>
                </a:lnTo>
                <a:lnTo>
                  <a:pt x="129760" y="8372"/>
                </a:lnTo>
                <a:lnTo>
                  <a:pt x="121332" y="8372"/>
                </a:lnTo>
                <a:lnTo>
                  <a:pt x="121332" y="0"/>
                </a:lnTo>
                <a:lnTo>
                  <a:pt x="121109" y="0"/>
                </a:lnTo>
                <a:lnTo>
                  <a:pt x="121109" y="8372"/>
                </a:lnTo>
                <a:lnTo>
                  <a:pt x="112681" y="8372"/>
                </a:lnTo>
                <a:lnTo>
                  <a:pt x="112681" y="0"/>
                </a:lnTo>
                <a:lnTo>
                  <a:pt x="112458" y="0"/>
                </a:lnTo>
                <a:lnTo>
                  <a:pt x="112458" y="8372"/>
                </a:lnTo>
                <a:lnTo>
                  <a:pt x="104031" y="8372"/>
                </a:lnTo>
                <a:lnTo>
                  <a:pt x="104031" y="0"/>
                </a:lnTo>
                <a:lnTo>
                  <a:pt x="103808" y="0"/>
                </a:lnTo>
                <a:lnTo>
                  <a:pt x="103808" y="8372"/>
                </a:lnTo>
                <a:lnTo>
                  <a:pt x="95380" y="8372"/>
                </a:lnTo>
                <a:lnTo>
                  <a:pt x="95380" y="0"/>
                </a:lnTo>
                <a:lnTo>
                  <a:pt x="95157" y="0"/>
                </a:lnTo>
                <a:lnTo>
                  <a:pt x="95157" y="8372"/>
                </a:lnTo>
                <a:lnTo>
                  <a:pt x="86730" y="8372"/>
                </a:lnTo>
                <a:lnTo>
                  <a:pt x="86730" y="0"/>
                </a:lnTo>
                <a:lnTo>
                  <a:pt x="86506" y="0"/>
                </a:lnTo>
                <a:lnTo>
                  <a:pt x="86506" y="8372"/>
                </a:lnTo>
                <a:lnTo>
                  <a:pt x="78023" y="8372"/>
                </a:lnTo>
                <a:lnTo>
                  <a:pt x="78023" y="0"/>
                </a:lnTo>
                <a:lnTo>
                  <a:pt x="77800" y="0"/>
                </a:lnTo>
                <a:lnTo>
                  <a:pt x="77800" y="8372"/>
                </a:lnTo>
                <a:lnTo>
                  <a:pt x="69373" y="8372"/>
                </a:lnTo>
                <a:lnTo>
                  <a:pt x="69373" y="0"/>
                </a:lnTo>
                <a:lnTo>
                  <a:pt x="69149" y="0"/>
                </a:lnTo>
                <a:lnTo>
                  <a:pt x="69149" y="8372"/>
                </a:lnTo>
                <a:lnTo>
                  <a:pt x="60722" y="8372"/>
                </a:lnTo>
                <a:lnTo>
                  <a:pt x="60722" y="0"/>
                </a:lnTo>
                <a:lnTo>
                  <a:pt x="60499" y="0"/>
                </a:lnTo>
                <a:lnTo>
                  <a:pt x="60499" y="8372"/>
                </a:lnTo>
                <a:lnTo>
                  <a:pt x="52071" y="8372"/>
                </a:lnTo>
                <a:lnTo>
                  <a:pt x="52071" y="0"/>
                </a:lnTo>
                <a:lnTo>
                  <a:pt x="51848" y="0"/>
                </a:lnTo>
                <a:lnTo>
                  <a:pt x="51848" y="8372"/>
                </a:lnTo>
                <a:lnTo>
                  <a:pt x="43421" y="8372"/>
                </a:lnTo>
                <a:lnTo>
                  <a:pt x="43421" y="0"/>
                </a:lnTo>
                <a:lnTo>
                  <a:pt x="43197" y="0"/>
                </a:lnTo>
                <a:lnTo>
                  <a:pt x="43197" y="8372"/>
                </a:lnTo>
                <a:lnTo>
                  <a:pt x="34770" y="8372"/>
                </a:lnTo>
                <a:lnTo>
                  <a:pt x="34770" y="0"/>
                </a:lnTo>
                <a:lnTo>
                  <a:pt x="34547" y="0"/>
                </a:lnTo>
                <a:lnTo>
                  <a:pt x="34547" y="8372"/>
                </a:lnTo>
                <a:lnTo>
                  <a:pt x="26064" y="8372"/>
                </a:lnTo>
                <a:lnTo>
                  <a:pt x="26064" y="0"/>
                </a:lnTo>
                <a:lnTo>
                  <a:pt x="25840" y="0"/>
                </a:lnTo>
                <a:lnTo>
                  <a:pt x="25840" y="8372"/>
                </a:lnTo>
                <a:lnTo>
                  <a:pt x="17413" y="8372"/>
                </a:lnTo>
                <a:lnTo>
                  <a:pt x="17413" y="0"/>
                </a:lnTo>
                <a:lnTo>
                  <a:pt x="17190" y="0"/>
                </a:lnTo>
                <a:lnTo>
                  <a:pt x="17190" y="8372"/>
                </a:lnTo>
                <a:lnTo>
                  <a:pt x="8762" y="8372"/>
                </a:lnTo>
                <a:lnTo>
                  <a:pt x="8762" y="0"/>
                </a:lnTo>
                <a:close/>
              </a:path>
            </a:pathLst>
          </a:cu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51982" y="760889"/>
            <a:ext cx="10931200" cy="162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22" tIns="145622" rIns="145622" bIns="145622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51989" y="2185535"/>
            <a:ext cx="10931200" cy="587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22" tIns="145622" rIns="145622" bIns="145622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2212018" y="-22518"/>
            <a:ext cx="792747" cy="103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22" tIns="145622" rIns="145622" bIns="145622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5" r:id="rId9"/>
    <p:sldLayoutId id="2147483676" r:id="rId10"/>
    <p:sldLayoutId id="2147483677" r:id="rId11"/>
    <p:sldLayoutId id="2147483678" r:id="rId12"/>
    <p:sldLayoutId id="2147483680" r:id="rId13"/>
    <p:sldLayoutId id="2147483681" r:id="rId14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2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Encryption Standard (DES)</a:t>
            </a:r>
            <a:endParaRPr lang="en-US" dirty="0"/>
          </a:p>
        </p:txBody>
      </p:sp>
      <p:pic>
        <p:nvPicPr>
          <p:cNvPr id="2051" name="Picture 3" descr="C:\Users\Claire\Desktop\Forensics Course\des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438399"/>
            <a:ext cx="7772400" cy="650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4957" y="9144000"/>
            <a:ext cx="1173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</a:t>
            </a:r>
            <a:r>
              <a:rPr lang="en-US" dirty="0">
                <a:solidFill>
                  <a:schemeClr val="bg1"/>
                </a:solidFill>
              </a:rPr>
              <a:t>https://www.tutorialspoint.com/cryptography/data_encryption_standard.htm</a:t>
            </a:r>
          </a:p>
        </p:txBody>
      </p:sp>
    </p:spTree>
    <p:extLst>
      <p:ext uri="{BB962C8B-B14F-4D97-AF65-F5344CB8AC3E}">
        <p14:creationId xmlns:p14="http://schemas.microsoft.com/office/powerpoint/2010/main" val="11656943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Asymmetric Key Cryptograph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959" spc="79"/>
            </a:lvl1pPr>
          </a:lstStyle>
          <a:p>
            <a:r>
              <a:t>Asymmetric Key Cryptography</a:t>
            </a:r>
          </a:p>
        </p:txBody>
      </p:sp>
      <p:sp>
        <p:nvSpPr>
          <p:cNvPr id="181" name="Also known as Public Key Cryptograph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Also known as Public Key </a:t>
            </a:r>
            <a:r>
              <a:rPr dirty="0" smtClean="0"/>
              <a:t>Cryptography</a:t>
            </a:r>
            <a:endParaRPr lang="en-US" dirty="0" smtClean="0"/>
          </a:p>
          <a:p>
            <a:r>
              <a:rPr lang="en-US" dirty="0"/>
              <a:t>Decryption key is different from encryption </a:t>
            </a:r>
            <a:r>
              <a:rPr lang="en-US" dirty="0" smtClean="0"/>
              <a:t>key, and cannot be determined easily from the other</a:t>
            </a:r>
          </a:p>
          <a:p>
            <a:r>
              <a:rPr lang="en-US" dirty="0" smtClean="0"/>
              <a:t>The encryption key, or public key, can </a:t>
            </a:r>
            <a:r>
              <a:rPr lang="en-US" dirty="0"/>
              <a:t>be announced publically and </a:t>
            </a:r>
            <a:r>
              <a:rPr lang="en-US" dirty="0" smtClean="0"/>
              <a:t>can be used by anyone to encrypt </a:t>
            </a:r>
            <a:r>
              <a:rPr lang="en-US" dirty="0"/>
              <a:t>messages that </a:t>
            </a:r>
            <a:r>
              <a:rPr lang="en-US" dirty="0" smtClean="0"/>
              <a:t>only a receiver  with a private decryption key </a:t>
            </a:r>
            <a:r>
              <a:rPr lang="en-US" dirty="0"/>
              <a:t>can decrypt </a:t>
            </a:r>
            <a:endParaRPr lang="en-US" dirty="0" smtClean="0"/>
          </a:p>
          <a:p>
            <a:r>
              <a:rPr lang="en-US" dirty="0" smtClean="0"/>
              <a:t>Security </a:t>
            </a:r>
            <a:r>
              <a:rPr lang="en-US" dirty="0"/>
              <a:t>based on computational difficulty of certain problems</a:t>
            </a:r>
            <a:r>
              <a:rPr dirty="0" smtClean="0"/>
              <a:t> </a:t>
            </a:r>
            <a:endParaRPr lang="en-US" dirty="0" smtClean="0"/>
          </a:p>
          <a:p>
            <a:r>
              <a:rPr lang="en-US" dirty="0" smtClean="0"/>
              <a:t>Examples:</a:t>
            </a:r>
            <a:endParaRPr lang="en-US" dirty="0"/>
          </a:p>
          <a:p>
            <a:pPr lvl="1"/>
            <a:r>
              <a:rPr dirty="0" err="1" smtClean="0"/>
              <a:t>Diffie</a:t>
            </a:r>
            <a:r>
              <a:rPr dirty="0" smtClean="0"/>
              <a:t>-Hel</a:t>
            </a:r>
            <a:r>
              <a:rPr lang="en-US" dirty="0" smtClean="0"/>
              <a:t>l</a:t>
            </a:r>
            <a:r>
              <a:rPr dirty="0" smtClean="0"/>
              <a:t>man </a:t>
            </a:r>
            <a:endParaRPr dirty="0"/>
          </a:p>
          <a:p>
            <a:pPr lvl="1"/>
            <a:r>
              <a:rPr dirty="0" smtClean="0"/>
              <a:t>RSA</a:t>
            </a:r>
            <a:endParaRPr lang="en-US" dirty="0" smtClean="0"/>
          </a:p>
          <a:p>
            <a:pPr lvl="1"/>
            <a:r>
              <a:rPr lang="en-US" dirty="0" smtClean="0"/>
              <a:t>PGP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iffie-Helm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959" spc="79"/>
            </a:lvl1pPr>
          </a:lstStyle>
          <a:p>
            <a:r>
              <a:rPr dirty="0" err="1" smtClean="0"/>
              <a:t>Diffie</a:t>
            </a:r>
            <a:r>
              <a:rPr dirty="0" smtClean="0"/>
              <a:t>-He</a:t>
            </a:r>
            <a:r>
              <a:rPr lang="en-US" dirty="0" smtClean="0"/>
              <a:t>l</a:t>
            </a:r>
            <a:r>
              <a:rPr dirty="0" smtClean="0"/>
              <a:t>lman</a:t>
            </a:r>
            <a:endParaRPr dirty="0"/>
          </a:p>
        </p:txBody>
      </p:sp>
      <p:sp>
        <p:nvSpPr>
          <p:cNvPr id="18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Secure public key algorithm</a:t>
            </a:r>
          </a:p>
          <a:p>
            <a:r>
              <a:rPr lang="en-US" dirty="0" smtClean="0"/>
              <a:t>Algorithm steps: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 smtClean="0"/>
              <a:t>Alice and Bob agree on a prime number </a:t>
            </a:r>
            <a:r>
              <a:rPr lang="en-US" i="1" dirty="0" smtClean="0"/>
              <a:t>p </a:t>
            </a:r>
            <a:r>
              <a:rPr lang="en-US" dirty="0" smtClean="0"/>
              <a:t>and base </a:t>
            </a:r>
            <a:r>
              <a:rPr lang="en-US" i="1" dirty="0" smtClean="0"/>
              <a:t>g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 smtClean="0"/>
              <a:t>Alice chooses a secret number </a:t>
            </a:r>
            <a:r>
              <a:rPr lang="en-US" i="1" dirty="0" smtClean="0"/>
              <a:t>a</a:t>
            </a:r>
            <a:r>
              <a:rPr lang="en-US" dirty="0" smtClean="0"/>
              <a:t>, and sends Bob the value of </a:t>
            </a:r>
            <a:r>
              <a:rPr lang="en-US" i="1" dirty="0" err="1" smtClean="0"/>
              <a:t>g^a</a:t>
            </a:r>
            <a:r>
              <a:rPr lang="en-US" i="1" dirty="0" smtClean="0"/>
              <a:t> </a:t>
            </a:r>
            <a:r>
              <a:rPr lang="en-US" i="1" dirty="0"/>
              <a:t>mod </a:t>
            </a:r>
            <a:r>
              <a:rPr lang="en-US" i="1" dirty="0" smtClean="0"/>
              <a:t>p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 smtClean="0"/>
              <a:t>Bob chooses a secret number </a:t>
            </a:r>
            <a:r>
              <a:rPr lang="en-US" i="1" dirty="0" smtClean="0"/>
              <a:t>b</a:t>
            </a:r>
            <a:r>
              <a:rPr lang="en-US" b="1" i="1" dirty="0" smtClean="0"/>
              <a:t>, </a:t>
            </a:r>
            <a:r>
              <a:rPr lang="en-US" dirty="0" smtClean="0"/>
              <a:t>and sends Alice the value of </a:t>
            </a:r>
            <a:r>
              <a:rPr lang="en-US" i="1" dirty="0" err="1" smtClean="0"/>
              <a:t>g^b</a:t>
            </a:r>
            <a:r>
              <a:rPr lang="en-US" i="1" dirty="0" smtClean="0"/>
              <a:t> mod p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 smtClean="0"/>
              <a:t>Alice computes </a:t>
            </a:r>
            <a:r>
              <a:rPr lang="en-US" i="1" dirty="0" smtClean="0"/>
              <a:t>((</a:t>
            </a:r>
            <a:r>
              <a:rPr lang="en-US" i="1" dirty="0" err="1" smtClean="0"/>
              <a:t>g^b</a:t>
            </a:r>
            <a:r>
              <a:rPr lang="en-US" i="1" dirty="0" smtClean="0"/>
              <a:t> mod p)^a mod p)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 smtClean="0"/>
              <a:t>Bob computes </a:t>
            </a:r>
            <a:r>
              <a:rPr lang="en-US" i="1" dirty="0" smtClean="0"/>
              <a:t>((</a:t>
            </a:r>
            <a:r>
              <a:rPr lang="en-US" i="1" dirty="0" err="1" smtClean="0"/>
              <a:t>g^a</a:t>
            </a:r>
            <a:r>
              <a:rPr lang="en-US" i="1" dirty="0" smtClean="0"/>
              <a:t> mod p)^b mod p)</a:t>
            </a:r>
          </a:p>
          <a:p>
            <a:pPr marL="9906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The values of p and g must be protected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9594FE91-2E0F-4644-B1A3-37ACDC1E0343-L0-001.png" descr="9594FE91-2E0F-4644-B1A3-37ACDC1E0343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4242" y="463550"/>
            <a:ext cx="5776316" cy="8363623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87" name="https://www.codeproject.com/Articles/1219531/Implement-Diffie-Hellman-in-Csharp?msg=5464086"/>
          <p:cNvSpPr txBox="1"/>
          <p:nvPr/>
        </p:nvSpPr>
        <p:spPr>
          <a:xfrm>
            <a:off x="-1" y="8839080"/>
            <a:ext cx="1327909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r>
              <a:rPr dirty="0">
                <a:solidFill>
                  <a:schemeClr val="bg1"/>
                </a:solidFill>
              </a:rPr>
              <a:t>https://www.codeproject.com/Articles/1219531/Implement-Diffie-Hellman-in-Csharp?msg=5464086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S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959" spc="79"/>
            </a:lvl1pPr>
          </a:lstStyle>
          <a:p>
            <a:r>
              <a:t>RSA</a:t>
            </a:r>
          </a:p>
        </p:txBody>
      </p:sp>
      <p:sp>
        <p:nvSpPr>
          <p:cNvPr id="19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Public key includes two numbers, one of which is the multiplication of two large prime numbers </a:t>
            </a:r>
          </a:p>
          <a:p>
            <a:r>
              <a:rPr lang="en-US" dirty="0" smtClean="0"/>
              <a:t>Private key derived from same two large prime numbers</a:t>
            </a:r>
          </a:p>
          <a:p>
            <a:r>
              <a:rPr lang="en-US" dirty="0" smtClean="0"/>
              <a:t>Encryption strength relies on key size – the more bits in public key, the harder it is to factor into the two primes</a:t>
            </a:r>
            <a:endParaRPr dirty="0"/>
          </a:p>
        </p:txBody>
      </p:sp>
      <p:pic>
        <p:nvPicPr>
          <p:cNvPr id="3074" name="Picture 2" descr="C:\Users\Claire\Desktop\Forensics Course\rsaalg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86" y="6640286"/>
            <a:ext cx="6200895" cy="22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laire\Downloads\quicklatex.com-e845e057c7cb3466e5c6f3a45de9386d_l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85" y="4484644"/>
            <a:ext cx="6200895" cy="19480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0" y="9368917"/>
            <a:ext cx="995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Source: </a:t>
            </a:r>
            <a:r>
              <a:rPr lang="en-US" sz="1800" dirty="0">
                <a:solidFill>
                  <a:schemeClr val="bg1"/>
                </a:solidFill>
              </a:rPr>
              <a:t>https://www.geeksforgeeks.org/rsa-algorithm-using-multiple-precision-arithmetic-library/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C331C75F-5421-46B4-9FD3-015A02D17F88-L0-001.png" descr="C331C75F-5421-46B4-9FD3-015A02D17F88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312" y="1130882"/>
            <a:ext cx="11874176" cy="7491836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93" name="https://hackernoon.com/how-does-rsa-work-f44918df914b"/>
          <p:cNvSpPr txBox="1"/>
          <p:nvPr/>
        </p:nvSpPr>
        <p:spPr>
          <a:xfrm>
            <a:off x="913755" y="8791476"/>
            <a:ext cx="799577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rPr dirty="0">
                <a:solidFill>
                  <a:schemeClr val="bg1"/>
                </a:solidFill>
              </a:rPr>
              <a:t>https://hackernoon.com/how-does-rsa-work-f44918df914b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in CTFs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crypto problems in CTFs revolve around AES, RSA, or a custom implementation of an encryption algorithm</a:t>
            </a:r>
          </a:p>
          <a:p>
            <a:pPr lvl="1"/>
            <a:r>
              <a:rPr lang="en-US" dirty="0" smtClean="0"/>
              <a:t>Often requires writing a script to decrypt provided </a:t>
            </a:r>
            <a:r>
              <a:rPr lang="en-US" dirty="0" err="1" smtClean="0"/>
              <a:t>ciphertext</a:t>
            </a:r>
            <a:r>
              <a:rPr lang="en-US" dirty="0" smtClean="0"/>
              <a:t> to a plaintext flag</a:t>
            </a:r>
          </a:p>
          <a:p>
            <a:r>
              <a:rPr lang="en-US" dirty="0" smtClean="0"/>
              <a:t>Useful tools: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err="1" smtClean="0"/>
              <a:t>Quipqiup</a:t>
            </a:r>
            <a:r>
              <a:rPr lang="en-US" dirty="0" smtClean="0"/>
              <a:t> (best used for classical ciphers)</a:t>
            </a:r>
          </a:p>
          <a:p>
            <a:pPr lvl="1"/>
            <a:r>
              <a:rPr lang="en-US" dirty="0" err="1" smtClean="0"/>
              <a:t>Dcode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Has a variety of solvers for classical ciphers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requency analysis tool can be used to decipher custom substitution schemes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73100" y="1320800"/>
            <a:ext cx="11658600" cy="6941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644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rmin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959" spc="79"/>
            </a:lvl1pPr>
          </a:lstStyle>
          <a:p>
            <a:r>
              <a:t>Terminology</a:t>
            </a:r>
          </a:p>
        </p:txBody>
      </p:sp>
      <p:sp>
        <p:nvSpPr>
          <p:cNvPr id="162" name="Cryptograph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Cryptography</a:t>
            </a:r>
            <a:r>
              <a:rPr lang="en-US" dirty="0"/>
              <a:t> </a:t>
            </a:r>
            <a:r>
              <a:rPr lang="en-US" dirty="0" smtClean="0"/>
              <a:t>– method of protecting information by encrypting plaintext messages into </a:t>
            </a:r>
            <a:r>
              <a:rPr lang="en-US" dirty="0" err="1" smtClean="0"/>
              <a:t>ciphertext</a:t>
            </a:r>
            <a:r>
              <a:rPr lang="en-US" dirty="0" smtClean="0"/>
              <a:t> and decrypting them using cryptographic algorithms</a:t>
            </a:r>
          </a:p>
          <a:p>
            <a:r>
              <a:rPr lang="en-US" dirty="0" err="1" smtClean="0"/>
              <a:t>Cryptoanalysis</a:t>
            </a:r>
            <a:r>
              <a:rPr lang="en-US" dirty="0" smtClean="0"/>
              <a:t> – the process of recovering plaintext from </a:t>
            </a:r>
            <a:r>
              <a:rPr lang="en-US" dirty="0" err="1" smtClean="0"/>
              <a:t>ciphertext</a:t>
            </a:r>
            <a:r>
              <a:rPr lang="en-US" dirty="0" smtClean="0"/>
              <a:t> without the associated key</a:t>
            </a:r>
            <a:endParaRPr dirty="0"/>
          </a:p>
          <a:p>
            <a:r>
              <a:rPr dirty="0" smtClean="0"/>
              <a:t>Cryptology</a:t>
            </a:r>
            <a:r>
              <a:rPr lang="en-US" dirty="0"/>
              <a:t> </a:t>
            </a:r>
            <a:r>
              <a:rPr lang="en-US" dirty="0" smtClean="0"/>
              <a:t>– the mathematical study of the algorithms, formulas, and mathematical theory that underpin cryptography</a:t>
            </a:r>
            <a:endParaRPr dirty="0"/>
          </a:p>
          <a:p>
            <a:r>
              <a:rPr dirty="0" smtClean="0"/>
              <a:t>Cipher</a:t>
            </a:r>
            <a:r>
              <a:rPr lang="en-US" dirty="0" smtClean="0"/>
              <a:t> – a cryptographic algorithm used to transform plaintext to </a:t>
            </a:r>
            <a:r>
              <a:rPr lang="en-US" dirty="0" err="1" smtClean="0"/>
              <a:t>ciphertext</a:t>
            </a:r>
            <a:r>
              <a:rPr lang="en-US" dirty="0" smtClean="0"/>
              <a:t> or vice versa</a:t>
            </a:r>
            <a:endParaRPr dirty="0"/>
          </a:p>
          <a:p>
            <a:r>
              <a:rPr dirty="0" smtClean="0"/>
              <a:t>Plaintext</a:t>
            </a:r>
            <a:r>
              <a:rPr lang="en-US" dirty="0" smtClean="0"/>
              <a:t> – a message in clear text (i.e. human-readable)</a:t>
            </a:r>
            <a:endParaRPr dirty="0"/>
          </a:p>
          <a:p>
            <a:r>
              <a:rPr dirty="0"/>
              <a:t>Cipher </a:t>
            </a:r>
            <a:r>
              <a:rPr dirty="0" smtClean="0"/>
              <a:t>text</a:t>
            </a:r>
            <a:r>
              <a:rPr lang="en-US" dirty="0" smtClean="0"/>
              <a:t> – a message that has been encrypted and is thus a stream of indecipherable bits</a:t>
            </a:r>
            <a:endParaRPr dirty="0"/>
          </a:p>
          <a:p>
            <a:r>
              <a:rPr dirty="0" smtClean="0"/>
              <a:t>Key</a:t>
            </a:r>
            <a:r>
              <a:rPr lang="en-US" dirty="0" smtClean="0"/>
              <a:t> – A number, string, or sequence used in conjunction with a cryptographic algorithm to either encrypt plaintext or decrypt </a:t>
            </a:r>
            <a:r>
              <a:rPr lang="en-US" dirty="0" err="1" smtClean="0"/>
              <a:t>ciphertext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Encryption Vs Hash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959" spc="79"/>
            </a:lvl1pPr>
          </a:lstStyle>
          <a:p>
            <a:r>
              <a:rPr dirty="0"/>
              <a:t>Encryption </a:t>
            </a:r>
            <a:r>
              <a:rPr lang="en-US" dirty="0" smtClean="0"/>
              <a:t>v</a:t>
            </a:r>
            <a:r>
              <a:rPr dirty="0" smtClean="0"/>
              <a:t>s </a:t>
            </a:r>
            <a:r>
              <a:rPr dirty="0"/>
              <a:t>Hashing</a:t>
            </a:r>
          </a:p>
        </p:txBody>
      </p:sp>
      <p:sp>
        <p:nvSpPr>
          <p:cNvPr id="165" name="Encryp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Encryption</a:t>
            </a:r>
            <a:endParaRPr lang="en-US" dirty="0" smtClean="0"/>
          </a:p>
          <a:p>
            <a:pPr lvl="1"/>
            <a:r>
              <a:rPr lang="en-US" dirty="0" smtClean="0"/>
              <a:t>Two-way function: encrypted messages can be decrypted with the right key</a:t>
            </a:r>
            <a:endParaRPr dirty="0"/>
          </a:p>
          <a:p>
            <a:r>
              <a:rPr dirty="0" smtClean="0"/>
              <a:t>Hashing</a:t>
            </a:r>
            <a:endParaRPr lang="en-US" dirty="0" smtClean="0"/>
          </a:p>
          <a:p>
            <a:pPr lvl="1"/>
            <a:r>
              <a:rPr lang="en-US" dirty="0" smtClean="0"/>
              <a:t>One-way function: transforms a plaintext message in an irreversible fashion to an indecipherable string</a:t>
            </a:r>
          </a:p>
          <a:p>
            <a:pPr lvl="2"/>
            <a:r>
              <a:rPr lang="en-US" dirty="0" smtClean="0"/>
              <a:t>Although hashing is irreversible, some hashed passwords can still be compromised through comparison with hashes in </a:t>
            </a:r>
            <a:r>
              <a:rPr lang="en-US" i="1" dirty="0" smtClean="0"/>
              <a:t>rainbow tables</a:t>
            </a:r>
            <a:endParaRPr lang="en-US" dirty="0" smtClean="0"/>
          </a:p>
          <a:p>
            <a:pPr lvl="3"/>
            <a:r>
              <a:rPr lang="en-US" dirty="0" smtClean="0"/>
              <a:t>Rainbow tables are a collection of commonly used passwords passed through a hashing algorithm</a:t>
            </a:r>
          </a:p>
          <a:p>
            <a:pPr lvl="2"/>
            <a:r>
              <a:rPr lang="en-US" dirty="0" smtClean="0"/>
              <a:t>A hash can be “salted” – a random number added to the password before hashing –to make it more difficult to identify a hashed password from a rainbow table</a:t>
            </a:r>
          </a:p>
          <a:p>
            <a:pPr lvl="2"/>
            <a:r>
              <a:rPr lang="en-US" dirty="0" smtClean="0"/>
              <a:t>Often used for passwords</a:t>
            </a:r>
          </a:p>
          <a:p>
            <a:pPr lvl="1"/>
            <a:r>
              <a:rPr lang="en-US" dirty="0" smtClean="0"/>
              <a:t>Hash collisions occur when two plaintext messages resolve to the same cryptographic hash with the same cipher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Hashing Algorithms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MD5</a:t>
            </a:r>
          </a:p>
          <a:p>
            <a:pPr lvl="1"/>
            <a:r>
              <a:rPr lang="en-US" dirty="0" smtClean="0"/>
              <a:t>Produces a 128-bit/16-byte hash value, often represented as a 32-digit hex number</a:t>
            </a:r>
          </a:p>
          <a:p>
            <a:pPr lvl="1"/>
            <a:r>
              <a:rPr lang="en-US" dirty="0" smtClean="0"/>
              <a:t>Commonly used to check integrity of files</a:t>
            </a:r>
          </a:p>
          <a:p>
            <a:r>
              <a:rPr lang="en-US" dirty="0" smtClean="0"/>
              <a:t>SHA</a:t>
            </a:r>
          </a:p>
          <a:p>
            <a:pPr lvl="1"/>
            <a:r>
              <a:rPr lang="en-US" dirty="0" smtClean="0"/>
              <a:t>SHA-0, SHA-1, SHA-2, SHA-3</a:t>
            </a:r>
          </a:p>
          <a:p>
            <a:pPr lvl="2"/>
            <a:r>
              <a:rPr lang="en-US" dirty="0" smtClean="0"/>
              <a:t>SHA-0 was replaced by SHA-1 due to an undisclosed critical flaw</a:t>
            </a:r>
          </a:p>
          <a:p>
            <a:pPr lvl="2"/>
            <a:r>
              <a:rPr lang="en-US" dirty="0" smtClean="0"/>
              <a:t>SHA-1 is the most commonly used of the three, and creates a 20-byte hash</a:t>
            </a:r>
          </a:p>
          <a:p>
            <a:pPr lvl="2"/>
            <a:r>
              <a:rPr lang="en-US" dirty="0" smtClean="0"/>
              <a:t>SHA-2 is the strongest of the three, and creates a 32-byte hash</a:t>
            </a:r>
          </a:p>
          <a:p>
            <a:pPr lvl="3"/>
            <a:r>
              <a:rPr lang="en-US" dirty="0" smtClean="0"/>
              <a:t>Consists of six variants, SHA-224, SHA-256, SHA-384, SHA-512, SHA-512/224, SHA-512/256</a:t>
            </a:r>
          </a:p>
          <a:p>
            <a:pPr lvl="2"/>
            <a:r>
              <a:rPr lang="en-US" dirty="0" smtClean="0"/>
              <a:t>SHA-3 differs from the other SHA implementations, which are similar to MD5, as it is a member of the Keccak crypto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335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ymmetric Key Cryptograph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959" spc="79"/>
            </a:lvl1pPr>
          </a:lstStyle>
          <a:p>
            <a:r>
              <a:t>Symmetric Key Cryptography </a:t>
            </a:r>
          </a:p>
        </p:txBody>
      </p:sp>
      <p:sp>
        <p:nvSpPr>
          <p:cNvPr id="170" name="Also known as Private Key Cryptograph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Also known as Private Key Cryptography</a:t>
            </a:r>
          </a:p>
          <a:p>
            <a:r>
              <a:rPr dirty="0"/>
              <a:t>The sender and the receiver </a:t>
            </a:r>
            <a:r>
              <a:rPr lang="en-US" dirty="0" smtClean="0"/>
              <a:t>use </a:t>
            </a:r>
            <a:r>
              <a:rPr dirty="0" smtClean="0"/>
              <a:t>the </a:t>
            </a:r>
            <a:r>
              <a:rPr dirty="0"/>
              <a:t>same </a:t>
            </a:r>
            <a:r>
              <a:rPr dirty="0" smtClean="0"/>
              <a:t>key to </a:t>
            </a:r>
            <a:r>
              <a:rPr dirty="0"/>
              <a:t>encrypt </a:t>
            </a:r>
            <a:r>
              <a:rPr dirty="0" smtClean="0"/>
              <a:t>plaintext </a:t>
            </a:r>
            <a:r>
              <a:rPr dirty="0"/>
              <a:t>and decrypt </a:t>
            </a:r>
            <a:r>
              <a:rPr dirty="0" smtClean="0"/>
              <a:t>cipher text</a:t>
            </a:r>
            <a:endParaRPr lang="en-US" dirty="0" smtClean="0"/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Most classical ciphers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Substitution </a:t>
            </a:r>
            <a:r>
              <a:rPr lang="en-US" dirty="0"/>
              <a:t>ciphers</a:t>
            </a:r>
          </a:p>
          <a:p>
            <a:pPr lvl="2"/>
            <a:r>
              <a:rPr lang="en-US" dirty="0"/>
              <a:t>Transposition </a:t>
            </a:r>
            <a:r>
              <a:rPr lang="en-US" dirty="0" smtClean="0"/>
              <a:t>ciphers</a:t>
            </a:r>
            <a:endParaRPr dirty="0"/>
          </a:p>
          <a:p>
            <a:pPr lvl="1"/>
            <a:r>
              <a:rPr dirty="0" smtClean="0"/>
              <a:t>AES</a:t>
            </a:r>
            <a:endParaRPr lang="en-US" dirty="0" smtClean="0"/>
          </a:p>
          <a:p>
            <a:pPr lvl="1"/>
            <a:r>
              <a:rPr lang="en-US" dirty="0" smtClean="0"/>
              <a:t>DES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ubstitution Ciph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959" spc="79"/>
            </a:lvl1pPr>
          </a:lstStyle>
          <a:p>
            <a:r>
              <a:rPr lang="en-US" dirty="0" smtClean="0"/>
              <a:t>Classic </a:t>
            </a:r>
            <a:r>
              <a:rPr dirty="0" smtClean="0"/>
              <a:t>Ciphers</a:t>
            </a:r>
            <a:endParaRPr dirty="0"/>
          </a:p>
        </p:txBody>
      </p:sp>
      <p:sp>
        <p:nvSpPr>
          <p:cNvPr id="17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Some famous classical ciphers include:</a:t>
            </a:r>
          </a:p>
          <a:p>
            <a:pPr lvl="1"/>
            <a:r>
              <a:rPr lang="en-US" dirty="0" smtClean="0"/>
              <a:t>Caesar cipher</a:t>
            </a:r>
          </a:p>
          <a:p>
            <a:pPr lvl="1"/>
            <a:r>
              <a:rPr lang="en-US" dirty="0" err="1" smtClean="0"/>
              <a:t>Atbash</a:t>
            </a:r>
            <a:r>
              <a:rPr lang="en-US" dirty="0" smtClean="0"/>
              <a:t> cipher</a:t>
            </a:r>
          </a:p>
          <a:p>
            <a:pPr lvl="1"/>
            <a:r>
              <a:rPr lang="en-US" dirty="0" smtClean="0"/>
              <a:t>Rail cipher</a:t>
            </a:r>
          </a:p>
          <a:p>
            <a:pPr lvl="1"/>
            <a:r>
              <a:rPr lang="en-US" dirty="0" smtClean="0"/>
              <a:t>Baconian cipher</a:t>
            </a:r>
          </a:p>
          <a:p>
            <a:pPr lvl="1"/>
            <a:r>
              <a:rPr lang="en-US" dirty="0" smtClean="0"/>
              <a:t>Affine cipher</a:t>
            </a:r>
          </a:p>
          <a:p>
            <a:pPr lvl="1"/>
            <a:r>
              <a:rPr lang="en-US" dirty="0" smtClean="0"/>
              <a:t>Polybius cipher</a:t>
            </a:r>
          </a:p>
          <a:p>
            <a:pPr lvl="1"/>
            <a:r>
              <a:rPr lang="en-US" dirty="0" err="1" smtClean="0"/>
              <a:t>Vigenere</a:t>
            </a:r>
            <a:r>
              <a:rPr lang="en-US" dirty="0" smtClean="0"/>
              <a:t> cipher</a:t>
            </a:r>
          </a:p>
          <a:p>
            <a:pPr lvl="1"/>
            <a:r>
              <a:rPr lang="en-US" dirty="0" err="1" smtClean="0"/>
              <a:t>Playfair</a:t>
            </a:r>
            <a:r>
              <a:rPr lang="en-US" dirty="0" smtClean="0"/>
              <a:t> cipher</a:t>
            </a:r>
          </a:p>
          <a:p>
            <a:pPr lvl="1"/>
            <a:r>
              <a:rPr lang="en-US" dirty="0" smtClean="0"/>
              <a:t>Hill cipher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dvanced Encryption Standard (AES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959" spc="79"/>
            </a:lvl1pPr>
          </a:lstStyle>
          <a:p>
            <a:r>
              <a:t>Advanced Encryption Standard (AES)</a:t>
            </a:r>
          </a:p>
        </p:txBody>
      </p:sp>
      <p:sp>
        <p:nvSpPr>
          <p:cNvPr id="17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Most popular symmetric key algorithm</a:t>
            </a:r>
          </a:p>
          <a:p>
            <a:r>
              <a:rPr lang="en-US" dirty="0" smtClean="0"/>
              <a:t>More secure (and computationally faster) than DES and 3DES due to a more robust algorithm and longer key length</a:t>
            </a:r>
          </a:p>
          <a:p>
            <a:r>
              <a:rPr lang="en-US" dirty="0" smtClean="0"/>
              <a:t>Consists of three block ciphers, AES-128, AES-192, AES-256</a:t>
            </a:r>
          </a:p>
          <a:p>
            <a:r>
              <a:rPr lang="en-US" dirty="0" smtClean="0"/>
              <a:t>Encrypts/decrypts data in 128-bit block </a:t>
            </a:r>
          </a:p>
          <a:p>
            <a:r>
              <a:rPr lang="en-US" dirty="0" smtClean="0"/>
              <a:t>AES Encryption: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 smtClean="0"/>
              <a:t>Substitute data with a substitution table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 smtClean="0"/>
              <a:t>Shift data rows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 smtClean="0"/>
              <a:t>Mix columns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dirty="0" smtClean="0"/>
              <a:t>Exclusive or on each column </a:t>
            </a:r>
          </a:p>
          <a:p>
            <a:pPr marL="990600" lvl="1" indent="-457200">
              <a:buFont typeface="+mj-lt"/>
              <a:buAutoNum type="arabicPeriod"/>
            </a:pP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dvanced Encryption Standard (AES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959" spc="79"/>
            </a:lvl1pPr>
          </a:lstStyle>
          <a:p>
            <a:r>
              <a:t>Advanced Encryption Standard (AES)</a:t>
            </a:r>
          </a:p>
        </p:txBody>
      </p:sp>
      <p:pic>
        <p:nvPicPr>
          <p:cNvPr id="1026" name="Picture 2" descr="C:\Users\Claire\Desktop\Forensics Course\security-aes_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209800"/>
            <a:ext cx="9525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7400" y="84582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</a:t>
            </a:r>
            <a:r>
              <a:rPr lang="en-US" dirty="0">
                <a:solidFill>
                  <a:schemeClr val="bg1"/>
                </a:solidFill>
              </a:rPr>
              <a:t>https://searchsecurity.techtarget.com/definition/Advanced-Encryption-Standard</a:t>
            </a:r>
          </a:p>
        </p:txBody>
      </p:sp>
    </p:spTree>
    <p:extLst>
      <p:ext uri="{BB962C8B-B14F-4D97-AF65-F5344CB8AC3E}">
        <p14:creationId xmlns:p14="http://schemas.microsoft.com/office/powerpoint/2010/main" val="24233491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Encryption Standard (DES)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Block cipher that encrypts data in 64-bit blocks</a:t>
            </a:r>
          </a:p>
          <a:p>
            <a:pPr lvl="1"/>
            <a:r>
              <a:rPr lang="en-US" dirty="0" smtClean="0"/>
              <a:t>Each block is split into L and R blocks in encryption</a:t>
            </a:r>
          </a:p>
          <a:p>
            <a:r>
              <a:rPr lang="en-US" dirty="0" smtClean="0"/>
              <a:t>An initial 64-bit key is transformed to a 56-bit key before encryption by discarding every 8</a:t>
            </a:r>
            <a:r>
              <a:rPr lang="en-US" baseline="30000" dirty="0" smtClean="0"/>
              <a:t>th</a:t>
            </a:r>
            <a:r>
              <a:rPr lang="en-US" dirty="0" smtClean="0"/>
              <a:t> bit </a:t>
            </a:r>
          </a:p>
          <a:p>
            <a:r>
              <a:rPr lang="en-US" dirty="0" smtClean="0"/>
              <a:t>Replaced by AES</a:t>
            </a:r>
          </a:p>
          <a:p>
            <a:r>
              <a:rPr lang="en-US" dirty="0" smtClean="0"/>
              <a:t>Commonly used with one of three modes: ECB, CBC, CFB</a:t>
            </a:r>
          </a:p>
          <a:p>
            <a:pPr marL="762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234365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Thaliard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all" spc="32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Thaliard · SlidesCarnival</Template>
  <TotalTime>651</TotalTime>
  <Words>845</Words>
  <Application>Microsoft Office PowerPoint</Application>
  <PresentationFormat>Custom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Thaliard template</vt:lpstr>
      <vt:lpstr>Intro to Cryptography</vt:lpstr>
      <vt:lpstr>Terminology</vt:lpstr>
      <vt:lpstr>Encryption vs Hashing</vt:lpstr>
      <vt:lpstr>Popular Hashing Algorithms</vt:lpstr>
      <vt:lpstr>Symmetric Key Cryptography </vt:lpstr>
      <vt:lpstr>Classic Ciphers</vt:lpstr>
      <vt:lpstr>Advanced Encryption Standard (AES)</vt:lpstr>
      <vt:lpstr>Advanced Encryption Standard (AES)</vt:lpstr>
      <vt:lpstr>Data Encryption Standard (DES)</vt:lpstr>
      <vt:lpstr>Data Encryption Standard (DES)</vt:lpstr>
      <vt:lpstr>Asymmetric Key Cryptography</vt:lpstr>
      <vt:lpstr>Diffie-Hellman</vt:lpstr>
      <vt:lpstr>PowerPoint Presentation</vt:lpstr>
      <vt:lpstr>RSA</vt:lpstr>
      <vt:lpstr>PowerPoint Presentation</vt:lpstr>
      <vt:lpstr>Crypto in CTFs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Cryptography</dc:title>
  <cp:lastModifiedBy>Claire Seiler</cp:lastModifiedBy>
  <cp:revision>25</cp:revision>
  <dcterms:modified xsi:type="dcterms:W3CDTF">2019-05-13T05:21:01Z</dcterms:modified>
</cp:coreProperties>
</file>