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68" r:id="rId9"/>
    <p:sldId id="269" r:id="rId10"/>
    <p:sldId id="270" r:id="rId11"/>
    <p:sldId id="263" r:id="rId12"/>
    <p:sldId id="264" r:id="rId13"/>
    <p:sldId id="271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6525" y="1089721"/>
            <a:ext cx="7729200" cy="2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8550" y="2929019"/>
            <a:ext cx="9094048" cy="3929100"/>
            <a:chOff x="28544" y="3514688"/>
            <a:chExt cx="9094048" cy="1628800"/>
          </a:xfrm>
        </p:grpSpPr>
        <p:sp>
          <p:nvSpPr>
            <p:cNvPr id="13" name="Google Shape;13;p2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8550" y="4479971"/>
            <a:ext cx="9094048" cy="2378148"/>
            <a:chOff x="28544" y="4157632"/>
            <a:chExt cx="9094048" cy="985856"/>
          </a:xfrm>
        </p:grpSpPr>
        <p:sp>
          <p:nvSpPr>
            <p:cNvPr id="47" name="Google Shape;47;p2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0" y="2973317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"/>
          <p:cNvSpPr/>
          <p:nvPr/>
        </p:nvSpPr>
        <p:spPr>
          <a:xfrm>
            <a:off x="-25" y="5772000"/>
            <a:ext cx="9144000" cy="10860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1"/>
          <p:cNvSpPr txBox="1">
            <a:spLocks noGrp="1"/>
          </p:cNvSpPr>
          <p:nvPr>
            <p:ph type="body" idx="1"/>
          </p:nvPr>
        </p:nvSpPr>
        <p:spPr>
          <a:xfrm>
            <a:off x="553650" y="5994936"/>
            <a:ext cx="80367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2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graphs">
  <p:cSld name="Blank with graphs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70" name="Google Shape;670;p13"/>
          <p:cNvGrpSpPr/>
          <p:nvPr/>
        </p:nvGrpSpPr>
        <p:grpSpPr>
          <a:xfrm>
            <a:off x="28550" y="5134087"/>
            <a:ext cx="9094048" cy="1724139"/>
            <a:chOff x="28544" y="3514688"/>
            <a:chExt cx="9094048" cy="1628800"/>
          </a:xfrm>
        </p:grpSpPr>
        <p:sp>
          <p:nvSpPr>
            <p:cNvPr id="671" name="Google Shape;671;p13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13"/>
          <p:cNvGrpSpPr/>
          <p:nvPr/>
        </p:nvGrpSpPr>
        <p:grpSpPr>
          <a:xfrm>
            <a:off x="28550" y="5814665"/>
            <a:ext cx="9094048" cy="1043561"/>
            <a:chOff x="28544" y="4157632"/>
            <a:chExt cx="9094048" cy="985856"/>
          </a:xfrm>
        </p:grpSpPr>
        <p:sp>
          <p:nvSpPr>
            <p:cNvPr id="705" name="Google Shape;705;p13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13"/>
          <p:cNvSpPr/>
          <p:nvPr/>
        </p:nvSpPr>
        <p:spPr>
          <a:xfrm>
            <a:off x="0" y="4772000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 with frame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4"/>
          <p:cNvSpPr/>
          <p:nvPr/>
        </p:nvSpPr>
        <p:spPr>
          <a:xfrm>
            <a:off x="-175" y="0"/>
            <a:ext cx="9144000" cy="6858000"/>
          </a:xfrm>
          <a:prstGeom prst="frame">
            <a:avLst>
              <a:gd name="adj1" fmla="val 5397"/>
            </a:avLst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4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46557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ctrTitle"/>
          </p:nvPr>
        </p:nvSpPr>
        <p:spPr>
          <a:xfrm>
            <a:off x="448270" y="891923"/>
            <a:ext cx="77724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448270" y="2113513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28550" y="2929019"/>
            <a:ext cx="9094048" cy="3929100"/>
            <a:chOff x="28544" y="3514688"/>
            <a:chExt cx="9094048" cy="1628800"/>
          </a:xfrm>
        </p:grpSpPr>
        <p:sp>
          <p:nvSpPr>
            <p:cNvPr id="118" name="Google Shape;118;p3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28550" y="4479971"/>
            <a:ext cx="9094048" cy="2378148"/>
            <a:chOff x="28544" y="4157632"/>
            <a:chExt cx="9094048" cy="985856"/>
          </a:xfrm>
        </p:grpSpPr>
        <p:sp>
          <p:nvSpPr>
            <p:cNvPr id="152" name="Google Shape;152;p3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/>
          <p:nvPr/>
        </p:nvSpPr>
        <p:spPr>
          <a:xfrm rot="10800000" flipH="1">
            <a:off x="-25" y="1439200"/>
            <a:ext cx="9144000" cy="54188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1669850" y="2476000"/>
            <a:ext cx="5804400" cy="3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Titillium Web ExtraLight"/>
              <a:buChar char="▫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●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○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■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1" name="Google Shape;221;p4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2" name="Google Shape;222;p4"/>
          <p:cNvSpPr/>
          <p:nvPr/>
        </p:nvSpPr>
        <p:spPr>
          <a:xfrm>
            <a:off x="0" y="534917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-25" y="0"/>
            <a:ext cx="9144000" cy="14516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6" name="Google Shape;226;p5"/>
          <p:cNvGrpSpPr/>
          <p:nvPr/>
        </p:nvGrpSpPr>
        <p:grpSpPr>
          <a:xfrm>
            <a:off x="28550" y="5134087"/>
            <a:ext cx="9094048" cy="1724139"/>
            <a:chOff x="28544" y="3514688"/>
            <a:chExt cx="9094048" cy="1628800"/>
          </a:xfrm>
        </p:grpSpPr>
        <p:sp>
          <p:nvSpPr>
            <p:cNvPr id="227" name="Google Shape;227;p5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>
            <a:off x="28550" y="5814665"/>
            <a:ext cx="9094048" cy="1043561"/>
            <a:chOff x="28544" y="4157632"/>
            <a:chExt cx="9094048" cy="985856"/>
          </a:xfrm>
        </p:grpSpPr>
        <p:sp>
          <p:nvSpPr>
            <p:cNvPr id="261" name="Google Shape;261;p5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5"/>
          <p:cNvSpPr/>
          <p:nvPr/>
        </p:nvSpPr>
        <p:spPr>
          <a:xfrm>
            <a:off x="0" y="4772000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5"/>
          <p:cNvSpPr txBox="1">
            <a:spLocks noGrp="1"/>
          </p:cNvSpPr>
          <p:nvPr>
            <p:ph type="title"/>
          </p:nvPr>
        </p:nvSpPr>
        <p:spPr>
          <a:xfrm>
            <a:off x="739675" y="535000"/>
            <a:ext cx="7686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body" idx="1"/>
          </p:nvPr>
        </p:nvSpPr>
        <p:spPr>
          <a:xfrm>
            <a:off x="739680" y="1536704"/>
            <a:ext cx="7686000" cy="413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/>
          <p:nvPr/>
        </p:nvSpPr>
        <p:spPr>
          <a:xfrm>
            <a:off x="4985150" y="200"/>
            <a:ext cx="4158900" cy="68580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3" name="Google Shape;333;p6"/>
          <p:cNvSpPr txBox="1">
            <a:spLocks noGrp="1"/>
          </p:cNvSpPr>
          <p:nvPr>
            <p:ph type="title"/>
          </p:nvPr>
        </p:nvSpPr>
        <p:spPr>
          <a:xfrm>
            <a:off x="452724" y="827893"/>
            <a:ext cx="39852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4" name="Google Shape;334;p6"/>
          <p:cNvSpPr txBox="1">
            <a:spLocks noGrp="1"/>
          </p:cNvSpPr>
          <p:nvPr>
            <p:ph type="body" idx="1"/>
          </p:nvPr>
        </p:nvSpPr>
        <p:spPr>
          <a:xfrm>
            <a:off x="452727" y="1883571"/>
            <a:ext cx="3985200" cy="413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"/>
          <p:cNvSpPr/>
          <p:nvPr/>
        </p:nvSpPr>
        <p:spPr>
          <a:xfrm>
            <a:off x="-25" y="0"/>
            <a:ext cx="9144000" cy="14516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7"/>
          <p:cNvGrpSpPr/>
          <p:nvPr/>
        </p:nvGrpSpPr>
        <p:grpSpPr>
          <a:xfrm>
            <a:off x="28550" y="5134087"/>
            <a:ext cx="9094048" cy="1724139"/>
            <a:chOff x="28544" y="3514688"/>
            <a:chExt cx="9094048" cy="1628800"/>
          </a:xfrm>
        </p:grpSpPr>
        <p:sp>
          <p:nvSpPr>
            <p:cNvPr id="338" name="Google Shape;338;p7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7"/>
          <p:cNvGrpSpPr/>
          <p:nvPr/>
        </p:nvGrpSpPr>
        <p:grpSpPr>
          <a:xfrm>
            <a:off x="28550" y="5814665"/>
            <a:ext cx="9094048" cy="1043561"/>
            <a:chOff x="28544" y="4157632"/>
            <a:chExt cx="9094048" cy="985856"/>
          </a:xfrm>
        </p:grpSpPr>
        <p:sp>
          <p:nvSpPr>
            <p:cNvPr id="372" name="Google Shape;372;p7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7"/>
          <p:cNvSpPr/>
          <p:nvPr/>
        </p:nvSpPr>
        <p:spPr>
          <a:xfrm>
            <a:off x="0" y="4772000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7"/>
          <p:cNvSpPr txBox="1">
            <a:spLocks noGrp="1"/>
          </p:cNvSpPr>
          <p:nvPr>
            <p:ph type="title"/>
          </p:nvPr>
        </p:nvSpPr>
        <p:spPr>
          <a:xfrm>
            <a:off x="739675" y="535000"/>
            <a:ext cx="7686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40" name="Google Shape;440;p7"/>
          <p:cNvSpPr txBox="1">
            <a:spLocks noGrp="1"/>
          </p:cNvSpPr>
          <p:nvPr>
            <p:ph type="body" idx="1"/>
          </p:nvPr>
        </p:nvSpPr>
        <p:spPr>
          <a:xfrm>
            <a:off x="739675" y="1624012"/>
            <a:ext cx="3730800" cy="3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1" name="Google Shape;441;p7"/>
          <p:cNvSpPr txBox="1">
            <a:spLocks noGrp="1"/>
          </p:cNvSpPr>
          <p:nvPr>
            <p:ph type="body" idx="2"/>
          </p:nvPr>
        </p:nvSpPr>
        <p:spPr>
          <a:xfrm>
            <a:off x="4694997" y="1624012"/>
            <a:ext cx="3730800" cy="3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2" name="Google Shape;442;p7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"/>
          <p:cNvSpPr/>
          <p:nvPr/>
        </p:nvSpPr>
        <p:spPr>
          <a:xfrm>
            <a:off x="-25" y="0"/>
            <a:ext cx="9144000" cy="14516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8"/>
          <p:cNvGrpSpPr/>
          <p:nvPr/>
        </p:nvGrpSpPr>
        <p:grpSpPr>
          <a:xfrm>
            <a:off x="28550" y="5134087"/>
            <a:ext cx="9094048" cy="1724139"/>
            <a:chOff x="28544" y="3514688"/>
            <a:chExt cx="9094048" cy="1628800"/>
          </a:xfrm>
        </p:grpSpPr>
        <p:sp>
          <p:nvSpPr>
            <p:cNvPr id="446" name="Google Shape;446;p8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8"/>
          <p:cNvGrpSpPr/>
          <p:nvPr/>
        </p:nvGrpSpPr>
        <p:grpSpPr>
          <a:xfrm>
            <a:off x="28550" y="5814665"/>
            <a:ext cx="9094048" cy="1043561"/>
            <a:chOff x="28544" y="4157632"/>
            <a:chExt cx="9094048" cy="985856"/>
          </a:xfrm>
        </p:grpSpPr>
        <p:sp>
          <p:nvSpPr>
            <p:cNvPr id="480" name="Google Shape;480;p8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8"/>
          <p:cNvSpPr/>
          <p:nvPr/>
        </p:nvSpPr>
        <p:spPr>
          <a:xfrm>
            <a:off x="0" y="4772000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8"/>
          <p:cNvSpPr txBox="1">
            <a:spLocks noGrp="1"/>
          </p:cNvSpPr>
          <p:nvPr>
            <p:ph type="title"/>
          </p:nvPr>
        </p:nvSpPr>
        <p:spPr>
          <a:xfrm>
            <a:off x="739675" y="535000"/>
            <a:ext cx="7686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8" name="Google Shape;548;p8"/>
          <p:cNvSpPr txBox="1">
            <a:spLocks noGrp="1"/>
          </p:cNvSpPr>
          <p:nvPr>
            <p:ph type="body" idx="1"/>
          </p:nvPr>
        </p:nvSpPr>
        <p:spPr>
          <a:xfrm>
            <a:off x="739675" y="1647831"/>
            <a:ext cx="2477400" cy="3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9" name="Google Shape;549;p8"/>
          <p:cNvSpPr txBox="1">
            <a:spLocks noGrp="1"/>
          </p:cNvSpPr>
          <p:nvPr>
            <p:ph type="body" idx="2"/>
          </p:nvPr>
        </p:nvSpPr>
        <p:spPr>
          <a:xfrm>
            <a:off x="3344038" y="1647831"/>
            <a:ext cx="2477400" cy="3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0" name="Google Shape;550;p8"/>
          <p:cNvSpPr txBox="1">
            <a:spLocks noGrp="1"/>
          </p:cNvSpPr>
          <p:nvPr>
            <p:ph type="body" idx="3"/>
          </p:nvPr>
        </p:nvSpPr>
        <p:spPr>
          <a:xfrm>
            <a:off x="5948402" y="1647831"/>
            <a:ext cx="2477400" cy="3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1" name="Google Shape;551;p8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"/>
          <p:cNvSpPr/>
          <p:nvPr/>
        </p:nvSpPr>
        <p:spPr>
          <a:xfrm>
            <a:off x="-25" y="0"/>
            <a:ext cx="9144000" cy="14516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9"/>
          <p:cNvGrpSpPr/>
          <p:nvPr/>
        </p:nvGrpSpPr>
        <p:grpSpPr>
          <a:xfrm>
            <a:off x="28550" y="5134087"/>
            <a:ext cx="9094048" cy="1724139"/>
            <a:chOff x="28544" y="3514688"/>
            <a:chExt cx="9094048" cy="1628800"/>
          </a:xfrm>
        </p:grpSpPr>
        <p:sp>
          <p:nvSpPr>
            <p:cNvPr id="555" name="Google Shape;555;p9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9"/>
          <p:cNvGrpSpPr/>
          <p:nvPr/>
        </p:nvGrpSpPr>
        <p:grpSpPr>
          <a:xfrm>
            <a:off x="28550" y="5814665"/>
            <a:ext cx="9094048" cy="1043561"/>
            <a:chOff x="28544" y="4157632"/>
            <a:chExt cx="9094048" cy="985856"/>
          </a:xfrm>
        </p:grpSpPr>
        <p:sp>
          <p:nvSpPr>
            <p:cNvPr id="589" name="Google Shape;589;p9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9"/>
          <p:cNvSpPr/>
          <p:nvPr/>
        </p:nvSpPr>
        <p:spPr>
          <a:xfrm>
            <a:off x="0" y="4772000"/>
            <a:ext cx="9144000" cy="1724075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9"/>
          <p:cNvSpPr txBox="1">
            <a:spLocks noGrp="1"/>
          </p:cNvSpPr>
          <p:nvPr>
            <p:ph type="title"/>
          </p:nvPr>
        </p:nvSpPr>
        <p:spPr>
          <a:xfrm>
            <a:off x="739675" y="535000"/>
            <a:ext cx="7686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57" name="Google Shape;657;p9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graph">
  <p:cSld name="Title only no graph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"/>
          <p:cNvSpPr/>
          <p:nvPr/>
        </p:nvSpPr>
        <p:spPr>
          <a:xfrm>
            <a:off x="-25" y="-15833"/>
            <a:ext cx="9144000" cy="10976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0"/>
          <p:cNvSpPr txBox="1">
            <a:spLocks noGrp="1"/>
          </p:cNvSpPr>
          <p:nvPr>
            <p:ph type="title"/>
          </p:nvPr>
        </p:nvSpPr>
        <p:spPr>
          <a:xfrm>
            <a:off x="739675" y="-1"/>
            <a:ext cx="7686000" cy="95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1" name="Google Shape;661;p10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57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6857984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7190" y="8595"/>
                </a:moveTo>
                <a:lnTo>
                  <a:pt x="17190" y="16799"/>
                </a:lnTo>
                <a:lnTo>
                  <a:pt x="8762" y="16799"/>
                </a:lnTo>
                <a:lnTo>
                  <a:pt x="8762" y="8595"/>
                </a:lnTo>
                <a:close/>
                <a:moveTo>
                  <a:pt x="25840" y="8595"/>
                </a:moveTo>
                <a:lnTo>
                  <a:pt x="25840" y="16799"/>
                </a:lnTo>
                <a:lnTo>
                  <a:pt x="17413" y="16799"/>
                </a:lnTo>
                <a:lnTo>
                  <a:pt x="17413" y="8595"/>
                </a:lnTo>
                <a:close/>
                <a:moveTo>
                  <a:pt x="34547" y="8595"/>
                </a:moveTo>
                <a:lnTo>
                  <a:pt x="34547" y="16799"/>
                </a:lnTo>
                <a:lnTo>
                  <a:pt x="26064" y="16799"/>
                </a:lnTo>
                <a:lnTo>
                  <a:pt x="26064" y="8595"/>
                </a:lnTo>
                <a:close/>
                <a:moveTo>
                  <a:pt x="43197" y="8595"/>
                </a:moveTo>
                <a:lnTo>
                  <a:pt x="43197" y="16799"/>
                </a:lnTo>
                <a:lnTo>
                  <a:pt x="34770" y="16799"/>
                </a:lnTo>
                <a:lnTo>
                  <a:pt x="34770" y="8595"/>
                </a:lnTo>
                <a:close/>
                <a:moveTo>
                  <a:pt x="51848" y="8595"/>
                </a:moveTo>
                <a:lnTo>
                  <a:pt x="51848" y="16799"/>
                </a:lnTo>
                <a:lnTo>
                  <a:pt x="43421" y="16799"/>
                </a:lnTo>
                <a:lnTo>
                  <a:pt x="43421" y="8595"/>
                </a:lnTo>
                <a:close/>
                <a:moveTo>
                  <a:pt x="60499" y="8595"/>
                </a:moveTo>
                <a:lnTo>
                  <a:pt x="60499" y="16799"/>
                </a:lnTo>
                <a:lnTo>
                  <a:pt x="52071" y="16799"/>
                </a:lnTo>
                <a:lnTo>
                  <a:pt x="52071" y="8595"/>
                </a:lnTo>
                <a:close/>
                <a:moveTo>
                  <a:pt x="69149" y="8595"/>
                </a:moveTo>
                <a:lnTo>
                  <a:pt x="69149" y="16799"/>
                </a:lnTo>
                <a:lnTo>
                  <a:pt x="60722" y="16799"/>
                </a:lnTo>
                <a:lnTo>
                  <a:pt x="60722" y="8595"/>
                </a:lnTo>
                <a:close/>
                <a:moveTo>
                  <a:pt x="77800" y="8595"/>
                </a:moveTo>
                <a:lnTo>
                  <a:pt x="77800" y="16799"/>
                </a:lnTo>
                <a:lnTo>
                  <a:pt x="69373" y="16799"/>
                </a:lnTo>
                <a:lnTo>
                  <a:pt x="69373" y="8595"/>
                </a:lnTo>
                <a:close/>
                <a:moveTo>
                  <a:pt x="86506" y="8595"/>
                </a:moveTo>
                <a:lnTo>
                  <a:pt x="86506" y="16799"/>
                </a:lnTo>
                <a:lnTo>
                  <a:pt x="78023" y="16799"/>
                </a:lnTo>
                <a:lnTo>
                  <a:pt x="78023" y="8595"/>
                </a:lnTo>
                <a:close/>
                <a:moveTo>
                  <a:pt x="95157" y="8595"/>
                </a:moveTo>
                <a:lnTo>
                  <a:pt x="95157" y="16799"/>
                </a:lnTo>
                <a:lnTo>
                  <a:pt x="86730" y="16799"/>
                </a:lnTo>
                <a:lnTo>
                  <a:pt x="86730" y="8595"/>
                </a:lnTo>
                <a:close/>
                <a:moveTo>
                  <a:pt x="103808" y="8595"/>
                </a:moveTo>
                <a:lnTo>
                  <a:pt x="103808" y="16799"/>
                </a:lnTo>
                <a:lnTo>
                  <a:pt x="95380" y="16799"/>
                </a:lnTo>
                <a:lnTo>
                  <a:pt x="95380" y="8595"/>
                </a:lnTo>
                <a:close/>
                <a:moveTo>
                  <a:pt x="112458" y="8595"/>
                </a:moveTo>
                <a:lnTo>
                  <a:pt x="112458" y="16799"/>
                </a:lnTo>
                <a:lnTo>
                  <a:pt x="104031" y="16799"/>
                </a:lnTo>
                <a:lnTo>
                  <a:pt x="104031" y="8595"/>
                </a:lnTo>
                <a:close/>
                <a:moveTo>
                  <a:pt x="121109" y="8595"/>
                </a:moveTo>
                <a:lnTo>
                  <a:pt x="121109" y="16799"/>
                </a:lnTo>
                <a:lnTo>
                  <a:pt x="112681" y="16799"/>
                </a:lnTo>
                <a:lnTo>
                  <a:pt x="112681" y="8595"/>
                </a:lnTo>
                <a:close/>
                <a:moveTo>
                  <a:pt x="129760" y="8595"/>
                </a:moveTo>
                <a:lnTo>
                  <a:pt x="129760" y="16799"/>
                </a:lnTo>
                <a:lnTo>
                  <a:pt x="121332" y="16799"/>
                </a:lnTo>
                <a:lnTo>
                  <a:pt x="121332" y="8595"/>
                </a:lnTo>
                <a:close/>
                <a:moveTo>
                  <a:pt x="138410" y="8595"/>
                </a:moveTo>
                <a:lnTo>
                  <a:pt x="138410" y="16799"/>
                </a:lnTo>
                <a:lnTo>
                  <a:pt x="129983" y="16799"/>
                </a:lnTo>
                <a:lnTo>
                  <a:pt x="129983" y="8595"/>
                </a:lnTo>
                <a:close/>
                <a:moveTo>
                  <a:pt x="147117" y="8595"/>
                </a:moveTo>
                <a:lnTo>
                  <a:pt x="147117" y="16799"/>
                </a:lnTo>
                <a:lnTo>
                  <a:pt x="138633" y="16799"/>
                </a:lnTo>
                <a:lnTo>
                  <a:pt x="138633" y="8595"/>
                </a:lnTo>
                <a:close/>
                <a:moveTo>
                  <a:pt x="155767" y="8595"/>
                </a:moveTo>
                <a:lnTo>
                  <a:pt x="155767" y="16799"/>
                </a:lnTo>
                <a:lnTo>
                  <a:pt x="147340" y="16799"/>
                </a:lnTo>
                <a:lnTo>
                  <a:pt x="147340" y="8595"/>
                </a:lnTo>
                <a:close/>
                <a:moveTo>
                  <a:pt x="164418" y="8595"/>
                </a:moveTo>
                <a:lnTo>
                  <a:pt x="164418" y="16799"/>
                </a:lnTo>
                <a:lnTo>
                  <a:pt x="155990" y="16799"/>
                </a:lnTo>
                <a:lnTo>
                  <a:pt x="155990" y="8595"/>
                </a:lnTo>
                <a:close/>
                <a:moveTo>
                  <a:pt x="173069" y="8595"/>
                </a:moveTo>
                <a:lnTo>
                  <a:pt x="173069" y="16799"/>
                </a:lnTo>
                <a:lnTo>
                  <a:pt x="164641" y="16799"/>
                </a:lnTo>
                <a:lnTo>
                  <a:pt x="164641" y="8595"/>
                </a:lnTo>
                <a:close/>
                <a:moveTo>
                  <a:pt x="181719" y="8595"/>
                </a:moveTo>
                <a:lnTo>
                  <a:pt x="181719" y="16799"/>
                </a:lnTo>
                <a:lnTo>
                  <a:pt x="173292" y="16799"/>
                </a:lnTo>
                <a:lnTo>
                  <a:pt x="173292" y="8595"/>
                </a:lnTo>
                <a:close/>
                <a:moveTo>
                  <a:pt x="190370" y="8595"/>
                </a:moveTo>
                <a:lnTo>
                  <a:pt x="190370" y="16799"/>
                </a:lnTo>
                <a:lnTo>
                  <a:pt x="181942" y="16799"/>
                </a:lnTo>
                <a:lnTo>
                  <a:pt x="181942" y="8595"/>
                </a:lnTo>
                <a:close/>
                <a:moveTo>
                  <a:pt x="199020" y="8595"/>
                </a:moveTo>
                <a:lnTo>
                  <a:pt x="199020" y="16799"/>
                </a:lnTo>
                <a:lnTo>
                  <a:pt x="190593" y="16799"/>
                </a:lnTo>
                <a:lnTo>
                  <a:pt x="190593" y="8595"/>
                </a:lnTo>
                <a:close/>
                <a:moveTo>
                  <a:pt x="207727" y="8595"/>
                </a:moveTo>
                <a:lnTo>
                  <a:pt x="207727" y="16799"/>
                </a:lnTo>
                <a:lnTo>
                  <a:pt x="199244" y="16799"/>
                </a:lnTo>
                <a:lnTo>
                  <a:pt x="199244" y="8595"/>
                </a:lnTo>
                <a:close/>
                <a:moveTo>
                  <a:pt x="216377" y="8595"/>
                </a:moveTo>
                <a:lnTo>
                  <a:pt x="216377" y="16799"/>
                </a:lnTo>
                <a:lnTo>
                  <a:pt x="207950" y="16799"/>
                </a:lnTo>
                <a:lnTo>
                  <a:pt x="207950" y="8595"/>
                </a:lnTo>
                <a:close/>
                <a:moveTo>
                  <a:pt x="225028" y="8595"/>
                </a:moveTo>
                <a:lnTo>
                  <a:pt x="225028" y="16799"/>
                </a:lnTo>
                <a:lnTo>
                  <a:pt x="216601" y="16799"/>
                </a:lnTo>
                <a:lnTo>
                  <a:pt x="216601" y="8595"/>
                </a:lnTo>
                <a:close/>
                <a:moveTo>
                  <a:pt x="233679" y="8595"/>
                </a:moveTo>
                <a:lnTo>
                  <a:pt x="233679" y="16799"/>
                </a:lnTo>
                <a:lnTo>
                  <a:pt x="225251" y="16799"/>
                </a:lnTo>
                <a:lnTo>
                  <a:pt x="225251" y="8595"/>
                </a:lnTo>
                <a:close/>
                <a:moveTo>
                  <a:pt x="242329" y="8595"/>
                </a:moveTo>
                <a:lnTo>
                  <a:pt x="242329" y="16799"/>
                </a:lnTo>
                <a:lnTo>
                  <a:pt x="233902" y="16799"/>
                </a:lnTo>
                <a:lnTo>
                  <a:pt x="233902" y="8595"/>
                </a:lnTo>
                <a:close/>
                <a:moveTo>
                  <a:pt x="250980" y="8595"/>
                </a:moveTo>
                <a:lnTo>
                  <a:pt x="250980" y="16799"/>
                </a:lnTo>
                <a:lnTo>
                  <a:pt x="242553" y="16799"/>
                </a:lnTo>
                <a:lnTo>
                  <a:pt x="242553" y="8595"/>
                </a:lnTo>
                <a:close/>
                <a:moveTo>
                  <a:pt x="259686" y="8595"/>
                </a:moveTo>
                <a:lnTo>
                  <a:pt x="259686" y="16799"/>
                </a:lnTo>
                <a:lnTo>
                  <a:pt x="251203" y="16799"/>
                </a:lnTo>
                <a:lnTo>
                  <a:pt x="251203" y="8595"/>
                </a:lnTo>
                <a:close/>
                <a:moveTo>
                  <a:pt x="268337" y="8595"/>
                </a:moveTo>
                <a:lnTo>
                  <a:pt x="268337" y="16799"/>
                </a:lnTo>
                <a:lnTo>
                  <a:pt x="259910" y="16799"/>
                </a:lnTo>
                <a:lnTo>
                  <a:pt x="259910" y="8595"/>
                </a:lnTo>
                <a:close/>
                <a:moveTo>
                  <a:pt x="276988" y="8595"/>
                </a:moveTo>
                <a:lnTo>
                  <a:pt x="276988" y="16799"/>
                </a:lnTo>
                <a:lnTo>
                  <a:pt x="268560" y="16799"/>
                </a:lnTo>
                <a:lnTo>
                  <a:pt x="268560" y="8595"/>
                </a:lnTo>
                <a:close/>
                <a:moveTo>
                  <a:pt x="17190" y="17022"/>
                </a:moveTo>
                <a:lnTo>
                  <a:pt x="17190" y="25282"/>
                </a:lnTo>
                <a:lnTo>
                  <a:pt x="8762" y="25282"/>
                </a:lnTo>
                <a:lnTo>
                  <a:pt x="8762" y="17022"/>
                </a:lnTo>
                <a:close/>
                <a:moveTo>
                  <a:pt x="25840" y="17022"/>
                </a:moveTo>
                <a:lnTo>
                  <a:pt x="25840" y="25282"/>
                </a:lnTo>
                <a:lnTo>
                  <a:pt x="17413" y="25282"/>
                </a:lnTo>
                <a:lnTo>
                  <a:pt x="17413" y="17022"/>
                </a:lnTo>
                <a:close/>
                <a:moveTo>
                  <a:pt x="34547" y="17022"/>
                </a:moveTo>
                <a:lnTo>
                  <a:pt x="34547" y="25282"/>
                </a:lnTo>
                <a:lnTo>
                  <a:pt x="26064" y="25282"/>
                </a:lnTo>
                <a:lnTo>
                  <a:pt x="26064" y="17022"/>
                </a:lnTo>
                <a:close/>
                <a:moveTo>
                  <a:pt x="43197" y="17022"/>
                </a:moveTo>
                <a:lnTo>
                  <a:pt x="43197" y="25282"/>
                </a:lnTo>
                <a:lnTo>
                  <a:pt x="34770" y="25282"/>
                </a:lnTo>
                <a:lnTo>
                  <a:pt x="34770" y="17022"/>
                </a:lnTo>
                <a:close/>
                <a:moveTo>
                  <a:pt x="51848" y="17022"/>
                </a:moveTo>
                <a:lnTo>
                  <a:pt x="51848" y="25282"/>
                </a:lnTo>
                <a:lnTo>
                  <a:pt x="43421" y="25282"/>
                </a:lnTo>
                <a:lnTo>
                  <a:pt x="43421" y="17022"/>
                </a:lnTo>
                <a:close/>
                <a:moveTo>
                  <a:pt x="60499" y="17022"/>
                </a:moveTo>
                <a:lnTo>
                  <a:pt x="60499" y="25282"/>
                </a:lnTo>
                <a:lnTo>
                  <a:pt x="52071" y="25282"/>
                </a:lnTo>
                <a:lnTo>
                  <a:pt x="52071" y="17022"/>
                </a:lnTo>
                <a:close/>
                <a:moveTo>
                  <a:pt x="69149" y="17022"/>
                </a:moveTo>
                <a:lnTo>
                  <a:pt x="69149" y="25282"/>
                </a:lnTo>
                <a:lnTo>
                  <a:pt x="60722" y="25282"/>
                </a:lnTo>
                <a:lnTo>
                  <a:pt x="60722" y="17022"/>
                </a:lnTo>
                <a:close/>
                <a:moveTo>
                  <a:pt x="77800" y="17022"/>
                </a:moveTo>
                <a:lnTo>
                  <a:pt x="77800" y="25282"/>
                </a:lnTo>
                <a:lnTo>
                  <a:pt x="69373" y="25282"/>
                </a:lnTo>
                <a:lnTo>
                  <a:pt x="69373" y="17022"/>
                </a:lnTo>
                <a:close/>
                <a:moveTo>
                  <a:pt x="86506" y="17022"/>
                </a:moveTo>
                <a:lnTo>
                  <a:pt x="86506" y="25282"/>
                </a:lnTo>
                <a:lnTo>
                  <a:pt x="78023" y="25282"/>
                </a:lnTo>
                <a:lnTo>
                  <a:pt x="78023" y="17022"/>
                </a:lnTo>
                <a:close/>
                <a:moveTo>
                  <a:pt x="95157" y="17022"/>
                </a:moveTo>
                <a:lnTo>
                  <a:pt x="95157" y="25282"/>
                </a:lnTo>
                <a:lnTo>
                  <a:pt x="86730" y="25282"/>
                </a:lnTo>
                <a:lnTo>
                  <a:pt x="86730" y="17022"/>
                </a:lnTo>
                <a:close/>
                <a:moveTo>
                  <a:pt x="103808" y="17022"/>
                </a:moveTo>
                <a:lnTo>
                  <a:pt x="103808" y="25282"/>
                </a:lnTo>
                <a:lnTo>
                  <a:pt x="95380" y="25282"/>
                </a:lnTo>
                <a:lnTo>
                  <a:pt x="95380" y="17022"/>
                </a:lnTo>
                <a:close/>
                <a:moveTo>
                  <a:pt x="112458" y="17022"/>
                </a:moveTo>
                <a:lnTo>
                  <a:pt x="112458" y="25282"/>
                </a:lnTo>
                <a:lnTo>
                  <a:pt x="104031" y="25282"/>
                </a:lnTo>
                <a:lnTo>
                  <a:pt x="104031" y="17022"/>
                </a:lnTo>
                <a:close/>
                <a:moveTo>
                  <a:pt x="121109" y="17022"/>
                </a:moveTo>
                <a:lnTo>
                  <a:pt x="121109" y="25282"/>
                </a:lnTo>
                <a:lnTo>
                  <a:pt x="112681" y="25282"/>
                </a:lnTo>
                <a:lnTo>
                  <a:pt x="112681" y="17022"/>
                </a:lnTo>
                <a:close/>
                <a:moveTo>
                  <a:pt x="129760" y="17022"/>
                </a:moveTo>
                <a:lnTo>
                  <a:pt x="129760" y="25282"/>
                </a:lnTo>
                <a:lnTo>
                  <a:pt x="121332" y="25282"/>
                </a:lnTo>
                <a:lnTo>
                  <a:pt x="121332" y="17022"/>
                </a:lnTo>
                <a:close/>
                <a:moveTo>
                  <a:pt x="138410" y="17022"/>
                </a:moveTo>
                <a:lnTo>
                  <a:pt x="138410" y="25282"/>
                </a:lnTo>
                <a:lnTo>
                  <a:pt x="129983" y="25282"/>
                </a:lnTo>
                <a:lnTo>
                  <a:pt x="129983" y="17022"/>
                </a:lnTo>
                <a:close/>
                <a:moveTo>
                  <a:pt x="147117" y="17022"/>
                </a:moveTo>
                <a:lnTo>
                  <a:pt x="147117" y="25282"/>
                </a:lnTo>
                <a:lnTo>
                  <a:pt x="138633" y="25282"/>
                </a:lnTo>
                <a:lnTo>
                  <a:pt x="138633" y="17022"/>
                </a:lnTo>
                <a:close/>
                <a:moveTo>
                  <a:pt x="155767" y="17022"/>
                </a:moveTo>
                <a:lnTo>
                  <a:pt x="155767" y="25282"/>
                </a:lnTo>
                <a:lnTo>
                  <a:pt x="147340" y="25282"/>
                </a:lnTo>
                <a:lnTo>
                  <a:pt x="147340" y="17022"/>
                </a:lnTo>
                <a:close/>
                <a:moveTo>
                  <a:pt x="164418" y="17022"/>
                </a:moveTo>
                <a:lnTo>
                  <a:pt x="164418" y="25282"/>
                </a:lnTo>
                <a:lnTo>
                  <a:pt x="155990" y="25282"/>
                </a:lnTo>
                <a:lnTo>
                  <a:pt x="155990" y="17022"/>
                </a:lnTo>
                <a:close/>
                <a:moveTo>
                  <a:pt x="173069" y="17022"/>
                </a:moveTo>
                <a:lnTo>
                  <a:pt x="173069" y="25282"/>
                </a:lnTo>
                <a:lnTo>
                  <a:pt x="164641" y="25282"/>
                </a:lnTo>
                <a:lnTo>
                  <a:pt x="164641" y="17022"/>
                </a:lnTo>
                <a:close/>
                <a:moveTo>
                  <a:pt x="181719" y="17022"/>
                </a:moveTo>
                <a:lnTo>
                  <a:pt x="181719" y="25282"/>
                </a:lnTo>
                <a:lnTo>
                  <a:pt x="173292" y="25282"/>
                </a:lnTo>
                <a:lnTo>
                  <a:pt x="173292" y="17022"/>
                </a:lnTo>
                <a:close/>
                <a:moveTo>
                  <a:pt x="190370" y="17022"/>
                </a:moveTo>
                <a:lnTo>
                  <a:pt x="190370" y="25282"/>
                </a:lnTo>
                <a:lnTo>
                  <a:pt x="181942" y="25282"/>
                </a:lnTo>
                <a:lnTo>
                  <a:pt x="181942" y="17022"/>
                </a:lnTo>
                <a:close/>
                <a:moveTo>
                  <a:pt x="199020" y="17022"/>
                </a:moveTo>
                <a:lnTo>
                  <a:pt x="199020" y="25282"/>
                </a:lnTo>
                <a:lnTo>
                  <a:pt x="190593" y="25282"/>
                </a:lnTo>
                <a:lnTo>
                  <a:pt x="190593" y="17022"/>
                </a:lnTo>
                <a:close/>
                <a:moveTo>
                  <a:pt x="207727" y="17022"/>
                </a:moveTo>
                <a:lnTo>
                  <a:pt x="207727" y="25282"/>
                </a:lnTo>
                <a:lnTo>
                  <a:pt x="199244" y="25282"/>
                </a:lnTo>
                <a:lnTo>
                  <a:pt x="199244" y="17022"/>
                </a:lnTo>
                <a:close/>
                <a:moveTo>
                  <a:pt x="216377" y="17022"/>
                </a:moveTo>
                <a:lnTo>
                  <a:pt x="216377" y="25282"/>
                </a:lnTo>
                <a:lnTo>
                  <a:pt x="207950" y="25282"/>
                </a:lnTo>
                <a:lnTo>
                  <a:pt x="207950" y="17022"/>
                </a:lnTo>
                <a:close/>
                <a:moveTo>
                  <a:pt x="225028" y="17022"/>
                </a:moveTo>
                <a:lnTo>
                  <a:pt x="225028" y="25282"/>
                </a:lnTo>
                <a:lnTo>
                  <a:pt x="216601" y="25282"/>
                </a:lnTo>
                <a:lnTo>
                  <a:pt x="216601" y="17022"/>
                </a:lnTo>
                <a:close/>
                <a:moveTo>
                  <a:pt x="233679" y="17022"/>
                </a:moveTo>
                <a:lnTo>
                  <a:pt x="233679" y="25282"/>
                </a:lnTo>
                <a:lnTo>
                  <a:pt x="225251" y="25282"/>
                </a:lnTo>
                <a:lnTo>
                  <a:pt x="225251" y="17022"/>
                </a:lnTo>
                <a:close/>
                <a:moveTo>
                  <a:pt x="242329" y="17022"/>
                </a:moveTo>
                <a:lnTo>
                  <a:pt x="242329" y="25282"/>
                </a:lnTo>
                <a:lnTo>
                  <a:pt x="233902" y="25282"/>
                </a:lnTo>
                <a:lnTo>
                  <a:pt x="233902" y="17022"/>
                </a:lnTo>
                <a:close/>
                <a:moveTo>
                  <a:pt x="250980" y="17022"/>
                </a:moveTo>
                <a:lnTo>
                  <a:pt x="250980" y="25282"/>
                </a:lnTo>
                <a:lnTo>
                  <a:pt x="242553" y="25282"/>
                </a:lnTo>
                <a:lnTo>
                  <a:pt x="242553" y="17022"/>
                </a:lnTo>
                <a:close/>
                <a:moveTo>
                  <a:pt x="259686" y="17022"/>
                </a:moveTo>
                <a:lnTo>
                  <a:pt x="259686" y="25282"/>
                </a:lnTo>
                <a:lnTo>
                  <a:pt x="251203" y="25282"/>
                </a:lnTo>
                <a:lnTo>
                  <a:pt x="251203" y="17022"/>
                </a:lnTo>
                <a:close/>
                <a:moveTo>
                  <a:pt x="268337" y="17022"/>
                </a:moveTo>
                <a:lnTo>
                  <a:pt x="268337" y="25282"/>
                </a:lnTo>
                <a:lnTo>
                  <a:pt x="259910" y="25282"/>
                </a:lnTo>
                <a:lnTo>
                  <a:pt x="259910" y="17022"/>
                </a:lnTo>
                <a:close/>
                <a:moveTo>
                  <a:pt x="276988" y="17022"/>
                </a:moveTo>
                <a:lnTo>
                  <a:pt x="276988" y="25282"/>
                </a:lnTo>
                <a:lnTo>
                  <a:pt x="268560" y="25282"/>
                </a:lnTo>
                <a:lnTo>
                  <a:pt x="268560" y="17022"/>
                </a:lnTo>
                <a:close/>
                <a:moveTo>
                  <a:pt x="17190" y="25505"/>
                </a:moveTo>
                <a:lnTo>
                  <a:pt x="17190" y="33709"/>
                </a:lnTo>
                <a:lnTo>
                  <a:pt x="8762" y="33709"/>
                </a:lnTo>
                <a:lnTo>
                  <a:pt x="8762" y="25505"/>
                </a:lnTo>
                <a:close/>
                <a:moveTo>
                  <a:pt x="25840" y="25505"/>
                </a:moveTo>
                <a:lnTo>
                  <a:pt x="25840" y="33709"/>
                </a:lnTo>
                <a:lnTo>
                  <a:pt x="17413" y="33709"/>
                </a:lnTo>
                <a:lnTo>
                  <a:pt x="17413" y="25505"/>
                </a:lnTo>
                <a:close/>
                <a:moveTo>
                  <a:pt x="34547" y="25505"/>
                </a:moveTo>
                <a:lnTo>
                  <a:pt x="34547" y="33709"/>
                </a:lnTo>
                <a:lnTo>
                  <a:pt x="26064" y="33709"/>
                </a:lnTo>
                <a:lnTo>
                  <a:pt x="26064" y="25505"/>
                </a:lnTo>
                <a:close/>
                <a:moveTo>
                  <a:pt x="43197" y="25505"/>
                </a:moveTo>
                <a:lnTo>
                  <a:pt x="43197" y="33709"/>
                </a:lnTo>
                <a:lnTo>
                  <a:pt x="34770" y="33709"/>
                </a:lnTo>
                <a:lnTo>
                  <a:pt x="34770" y="25505"/>
                </a:lnTo>
                <a:close/>
                <a:moveTo>
                  <a:pt x="51848" y="25505"/>
                </a:moveTo>
                <a:lnTo>
                  <a:pt x="51848" y="33709"/>
                </a:lnTo>
                <a:lnTo>
                  <a:pt x="43421" y="33709"/>
                </a:lnTo>
                <a:lnTo>
                  <a:pt x="43421" y="25505"/>
                </a:lnTo>
                <a:close/>
                <a:moveTo>
                  <a:pt x="60499" y="25505"/>
                </a:moveTo>
                <a:lnTo>
                  <a:pt x="60499" y="33709"/>
                </a:lnTo>
                <a:lnTo>
                  <a:pt x="52071" y="33709"/>
                </a:lnTo>
                <a:lnTo>
                  <a:pt x="52071" y="25505"/>
                </a:lnTo>
                <a:close/>
                <a:moveTo>
                  <a:pt x="69149" y="25505"/>
                </a:moveTo>
                <a:lnTo>
                  <a:pt x="69149" y="33709"/>
                </a:lnTo>
                <a:lnTo>
                  <a:pt x="60722" y="33709"/>
                </a:lnTo>
                <a:lnTo>
                  <a:pt x="60722" y="25505"/>
                </a:lnTo>
                <a:close/>
                <a:moveTo>
                  <a:pt x="77800" y="25505"/>
                </a:moveTo>
                <a:lnTo>
                  <a:pt x="77800" y="33709"/>
                </a:lnTo>
                <a:lnTo>
                  <a:pt x="69373" y="33709"/>
                </a:lnTo>
                <a:lnTo>
                  <a:pt x="69373" y="25505"/>
                </a:lnTo>
                <a:close/>
                <a:moveTo>
                  <a:pt x="86506" y="25505"/>
                </a:moveTo>
                <a:lnTo>
                  <a:pt x="86506" y="33709"/>
                </a:lnTo>
                <a:lnTo>
                  <a:pt x="78023" y="33709"/>
                </a:lnTo>
                <a:lnTo>
                  <a:pt x="78023" y="25505"/>
                </a:lnTo>
                <a:close/>
                <a:moveTo>
                  <a:pt x="95157" y="25505"/>
                </a:moveTo>
                <a:lnTo>
                  <a:pt x="95157" y="33709"/>
                </a:lnTo>
                <a:lnTo>
                  <a:pt x="86730" y="33709"/>
                </a:lnTo>
                <a:lnTo>
                  <a:pt x="86730" y="25505"/>
                </a:lnTo>
                <a:close/>
                <a:moveTo>
                  <a:pt x="103808" y="25505"/>
                </a:moveTo>
                <a:lnTo>
                  <a:pt x="103808" y="33709"/>
                </a:lnTo>
                <a:lnTo>
                  <a:pt x="95380" y="33709"/>
                </a:lnTo>
                <a:lnTo>
                  <a:pt x="95380" y="25505"/>
                </a:lnTo>
                <a:close/>
                <a:moveTo>
                  <a:pt x="112458" y="25505"/>
                </a:moveTo>
                <a:lnTo>
                  <a:pt x="112458" y="33709"/>
                </a:lnTo>
                <a:lnTo>
                  <a:pt x="104031" y="33709"/>
                </a:lnTo>
                <a:lnTo>
                  <a:pt x="104031" y="25505"/>
                </a:lnTo>
                <a:close/>
                <a:moveTo>
                  <a:pt x="121109" y="25505"/>
                </a:moveTo>
                <a:lnTo>
                  <a:pt x="121109" y="33709"/>
                </a:lnTo>
                <a:lnTo>
                  <a:pt x="112681" y="33709"/>
                </a:lnTo>
                <a:lnTo>
                  <a:pt x="112681" y="25505"/>
                </a:lnTo>
                <a:close/>
                <a:moveTo>
                  <a:pt x="129760" y="25505"/>
                </a:moveTo>
                <a:lnTo>
                  <a:pt x="129760" y="33709"/>
                </a:lnTo>
                <a:lnTo>
                  <a:pt x="121332" y="33709"/>
                </a:lnTo>
                <a:lnTo>
                  <a:pt x="121332" y="25505"/>
                </a:lnTo>
                <a:close/>
                <a:moveTo>
                  <a:pt x="138410" y="25505"/>
                </a:moveTo>
                <a:lnTo>
                  <a:pt x="138410" y="33709"/>
                </a:lnTo>
                <a:lnTo>
                  <a:pt x="129983" y="33709"/>
                </a:lnTo>
                <a:lnTo>
                  <a:pt x="129983" y="25505"/>
                </a:lnTo>
                <a:close/>
                <a:moveTo>
                  <a:pt x="147117" y="25505"/>
                </a:moveTo>
                <a:lnTo>
                  <a:pt x="147117" y="33709"/>
                </a:lnTo>
                <a:lnTo>
                  <a:pt x="138633" y="33709"/>
                </a:lnTo>
                <a:lnTo>
                  <a:pt x="138633" y="25505"/>
                </a:lnTo>
                <a:close/>
                <a:moveTo>
                  <a:pt x="155767" y="25505"/>
                </a:moveTo>
                <a:lnTo>
                  <a:pt x="155767" y="33709"/>
                </a:lnTo>
                <a:lnTo>
                  <a:pt x="147340" y="33709"/>
                </a:lnTo>
                <a:lnTo>
                  <a:pt x="147340" y="25505"/>
                </a:lnTo>
                <a:close/>
                <a:moveTo>
                  <a:pt x="164418" y="25505"/>
                </a:moveTo>
                <a:lnTo>
                  <a:pt x="164418" y="33709"/>
                </a:lnTo>
                <a:lnTo>
                  <a:pt x="155990" y="33709"/>
                </a:lnTo>
                <a:lnTo>
                  <a:pt x="155990" y="25505"/>
                </a:lnTo>
                <a:close/>
                <a:moveTo>
                  <a:pt x="173069" y="25505"/>
                </a:moveTo>
                <a:lnTo>
                  <a:pt x="173069" y="33709"/>
                </a:lnTo>
                <a:lnTo>
                  <a:pt x="164641" y="33709"/>
                </a:lnTo>
                <a:lnTo>
                  <a:pt x="164641" y="25505"/>
                </a:lnTo>
                <a:close/>
                <a:moveTo>
                  <a:pt x="181719" y="25505"/>
                </a:moveTo>
                <a:lnTo>
                  <a:pt x="181719" y="33709"/>
                </a:lnTo>
                <a:lnTo>
                  <a:pt x="173292" y="33709"/>
                </a:lnTo>
                <a:lnTo>
                  <a:pt x="173292" y="25505"/>
                </a:lnTo>
                <a:close/>
                <a:moveTo>
                  <a:pt x="190370" y="25505"/>
                </a:moveTo>
                <a:lnTo>
                  <a:pt x="190370" y="33709"/>
                </a:lnTo>
                <a:lnTo>
                  <a:pt x="181942" y="33709"/>
                </a:lnTo>
                <a:lnTo>
                  <a:pt x="181942" y="25505"/>
                </a:lnTo>
                <a:close/>
                <a:moveTo>
                  <a:pt x="199020" y="25505"/>
                </a:moveTo>
                <a:lnTo>
                  <a:pt x="199020" y="33709"/>
                </a:lnTo>
                <a:lnTo>
                  <a:pt x="190593" y="33709"/>
                </a:lnTo>
                <a:lnTo>
                  <a:pt x="190593" y="25505"/>
                </a:lnTo>
                <a:close/>
                <a:moveTo>
                  <a:pt x="207727" y="25505"/>
                </a:moveTo>
                <a:lnTo>
                  <a:pt x="207727" y="33709"/>
                </a:lnTo>
                <a:lnTo>
                  <a:pt x="199244" y="33709"/>
                </a:lnTo>
                <a:lnTo>
                  <a:pt x="199244" y="25505"/>
                </a:lnTo>
                <a:close/>
                <a:moveTo>
                  <a:pt x="216377" y="25505"/>
                </a:moveTo>
                <a:lnTo>
                  <a:pt x="216377" y="33709"/>
                </a:lnTo>
                <a:lnTo>
                  <a:pt x="207950" y="33709"/>
                </a:lnTo>
                <a:lnTo>
                  <a:pt x="207950" y="25505"/>
                </a:lnTo>
                <a:close/>
                <a:moveTo>
                  <a:pt x="225028" y="25505"/>
                </a:moveTo>
                <a:lnTo>
                  <a:pt x="225028" y="33709"/>
                </a:lnTo>
                <a:lnTo>
                  <a:pt x="216601" y="33709"/>
                </a:lnTo>
                <a:lnTo>
                  <a:pt x="216601" y="25505"/>
                </a:lnTo>
                <a:close/>
                <a:moveTo>
                  <a:pt x="233679" y="25505"/>
                </a:moveTo>
                <a:lnTo>
                  <a:pt x="233679" y="33709"/>
                </a:lnTo>
                <a:lnTo>
                  <a:pt x="225251" y="33709"/>
                </a:lnTo>
                <a:lnTo>
                  <a:pt x="225251" y="25505"/>
                </a:lnTo>
                <a:close/>
                <a:moveTo>
                  <a:pt x="242329" y="25505"/>
                </a:moveTo>
                <a:lnTo>
                  <a:pt x="242329" y="33709"/>
                </a:lnTo>
                <a:lnTo>
                  <a:pt x="233902" y="33709"/>
                </a:lnTo>
                <a:lnTo>
                  <a:pt x="233902" y="25505"/>
                </a:lnTo>
                <a:close/>
                <a:moveTo>
                  <a:pt x="250980" y="25505"/>
                </a:moveTo>
                <a:lnTo>
                  <a:pt x="250980" y="33709"/>
                </a:lnTo>
                <a:lnTo>
                  <a:pt x="242553" y="33709"/>
                </a:lnTo>
                <a:lnTo>
                  <a:pt x="242553" y="25505"/>
                </a:lnTo>
                <a:close/>
                <a:moveTo>
                  <a:pt x="259686" y="25505"/>
                </a:moveTo>
                <a:lnTo>
                  <a:pt x="259686" y="33709"/>
                </a:lnTo>
                <a:lnTo>
                  <a:pt x="251203" y="33709"/>
                </a:lnTo>
                <a:lnTo>
                  <a:pt x="251203" y="25505"/>
                </a:lnTo>
                <a:close/>
                <a:moveTo>
                  <a:pt x="268337" y="25505"/>
                </a:moveTo>
                <a:lnTo>
                  <a:pt x="268337" y="33709"/>
                </a:lnTo>
                <a:lnTo>
                  <a:pt x="259910" y="33709"/>
                </a:lnTo>
                <a:lnTo>
                  <a:pt x="259910" y="25505"/>
                </a:lnTo>
                <a:close/>
                <a:moveTo>
                  <a:pt x="276988" y="25505"/>
                </a:moveTo>
                <a:lnTo>
                  <a:pt x="276988" y="33709"/>
                </a:lnTo>
                <a:lnTo>
                  <a:pt x="268560" y="33709"/>
                </a:lnTo>
                <a:lnTo>
                  <a:pt x="268560" y="25505"/>
                </a:lnTo>
                <a:close/>
                <a:moveTo>
                  <a:pt x="17190" y="33933"/>
                </a:moveTo>
                <a:lnTo>
                  <a:pt x="17190" y="42193"/>
                </a:lnTo>
                <a:lnTo>
                  <a:pt x="8762" y="42193"/>
                </a:lnTo>
                <a:lnTo>
                  <a:pt x="8762" y="33933"/>
                </a:lnTo>
                <a:close/>
                <a:moveTo>
                  <a:pt x="25840" y="33933"/>
                </a:moveTo>
                <a:lnTo>
                  <a:pt x="25840" y="42193"/>
                </a:lnTo>
                <a:lnTo>
                  <a:pt x="17413" y="42193"/>
                </a:lnTo>
                <a:lnTo>
                  <a:pt x="17413" y="33933"/>
                </a:lnTo>
                <a:close/>
                <a:moveTo>
                  <a:pt x="34547" y="33933"/>
                </a:moveTo>
                <a:lnTo>
                  <a:pt x="34547" y="42193"/>
                </a:lnTo>
                <a:lnTo>
                  <a:pt x="26064" y="42193"/>
                </a:lnTo>
                <a:lnTo>
                  <a:pt x="26064" y="33933"/>
                </a:lnTo>
                <a:close/>
                <a:moveTo>
                  <a:pt x="43197" y="33933"/>
                </a:moveTo>
                <a:lnTo>
                  <a:pt x="43197" y="42193"/>
                </a:lnTo>
                <a:lnTo>
                  <a:pt x="34770" y="42193"/>
                </a:lnTo>
                <a:lnTo>
                  <a:pt x="34770" y="33933"/>
                </a:lnTo>
                <a:close/>
                <a:moveTo>
                  <a:pt x="51848" y="33933"/>
                </a:moveTo>
                <a:lnTo>
                  <a:pt x="51848" y="42193"/>
                </a:lnTo>
                <a:lnTo>
                  <a:pt x="43421" y="42193"/>
                </a:lnTo>
                <a:lnTo>
                  <a:pt x="43421" y="33933"/>
                </a:lnTo>
                <a:close/>
                <a:moveTo>
                  <a:pt x="60499" y="33933"/>
                </a:moveTo>
                <a:lnTo>
                  <a:pt x="60499" y="42193"/>
                </a:lnTo>
                <a:lnTo>
                  <a:pt x="52071" y="42193"/>
                </a:lnTo>
                <a:lnTo>
                  <a:pt x="52071" y="33933"/>
                </a:lnTo>
                <a:close/>
                <a:moveTo>
                  <a:pt x="69149" y="33933"/>
                </a:moveTo>
                <a:lnTo>
                  <a:pt x="69149" y="42193"/>
                </a:lnTo>
                <a:lnTo>
                  <a:pt x="60722" y="42193"/>
                </a:lnTo>
                <a:lnTo>
                  <a:pt x="60722" y="33933"/>
                </a:lnTo>
                <a:close/>
                <a:moveTo>
                  <a:pt x="77800" y="33933"/>
                </a:moveTo>
                <a:lnTo>
                  <a:pt x="77800" y="42193"/>
                </a:lnTo>
                <a:lnTo>
                  <a:pt x="69373" y="42193"/>
                </a:lnTo>
                <a:lnTo>
                  <a:pt x="69373" y="33933"/>
                </a:lnTo>
                <a:close/>
                <a:moveTo>
                  <a:pt x="86506" y="33933"/>
                </a:moveTo>
                <a:lnTo>
                  <a:pt x="86506" y="42193"/>
                </a:lnTo>
                <a:lnTo>
                  <a:pt x="78023" y="42193"/>
                </a:lnTo>
                <a:lnTo>
                  <a:pt x="78023" y="33933"/>
                </a:lnTo>
                <a:close/>
                <a:moveTo>
                  <a:pt x="95157" y="33933"/>
                </a:moveTo>
                <a:lnTo>
                  <a:pt x="95157" y="42193"/>
                </a:lnTo>
                <a:lnTo>
                  <a:pt x="86730" y="42193"/>
                </a:lnTo>
                <a:lnTo>
                  <a:pt x="86730" y="33933"/>
                </a:lnTo>
                <a:close/>
                <a:moveTo>
                  <a:pt x="103808" y="33933"/>
                </a:moveTo>
                <a:lnTo>
                  <a:pt x="103808" y="42193"/>
                </a:lnTo>
                <a:lnTo>
                  <a:pt x="95380" y="42193"/>
                </a:lnTo>
                <a:lnTo>
                  <a:pt x="95380" y="33933"/>
                </a:lnTo>
                <a:close/>
                <a:moveTo>
                  <a:pt x="112458" y="33933"/>
                </a:moveTo>
                <a:lnTo>
                  <a:pt x="112458" y="42193"/>
                </a:lnTo>
                <a:lnTo>
                  <a:pt x="104031" y="42193"/>
                </a:lnTo>
                <a:lnTo>
                  <a:pt x="104031" y="33933"/>
                </a:lnTo>
                <a:close/>
                <a:moveTo>
                  <a:pt x="121109" y="33933"/>
                </a:moveTo>
                <a:lnTo>
                  <a:pt x="121109" y="42193"/>
                </a:lnTo>
                <a:lnTo>
                  <a:pt x="112681" y="42193"/>
                </a:lnTo>
                <a:lnTo>
                  <a:pt x="112681" y="33933"/>
                </a:lnTo>
                <a:close/>
                <a:moveTo>
                  <a:pt x="129760" y="33933"/>
                </a:moveTo>
                <a:lnTo>
                  <a:pt x="129760" y="42193"/>
                </a:lnTo>
                <a:lnTo>
                  <a:pt x="121332" y="42193"/>
                </a:lnTo>
                <a:lnTo>
                  <a:pt x="121332" y="33933"/>
                </a:lnTo>
                <a:close/>
                <a:moveTo>
                  <a:pt x="138410" y="33933"/>
                </a:moveTo>
                <a:lnTo>
                  <a:pt x="138410" y="42193"/>
                </a:lnTo>
                <a:lnTo>
                  <a:pt x="129983" y="42193"/>
                </a:lnTo>
                <a:lnTo>
                  <a:pt x="129983" y="33933"/>
                </a:lnTo>
                <a:close/>
                <a:moveTo>
                  <a:pt x="147117" y="33933"/>
                </a:moveTo>
                <a:lnTo>
                  <a:pt x="147117" y="42193"/>
                </a:lnTo>
                <a:lnTo>
                  <a:pt x="138633" y="42193"/>
                </a:lnTo>
                <a:lnTo>
                  <a:pt x="138633" y="33933"/>
                </a:lnTo>
                <a:close/>
                <a:moveTo>
                  <a:pt x="155767" y="33933"/>
                </a:moveTo>
                <a:lnTo>
                  <a:pt x="155767" y="42193"/>
                </a:lnTo>
                <a:lnTo>
                  <a:pt x="147340" y="42193"/>
                </a:lnTo>
                <a:lnTo>
                  <a:pt x="147340" y="33933"/>
                </a:lnTo>
                <a:close/>
                <a:moveTo>
                  <a:pt x="164418" y="33933"/>
                </a:moveTo>
                <a:lnTo>
                  <a:pt x="164418" y="42193"/>
                </a:lnTo>
                <a:lnTo>
                  <a:pt x="155990" y="42193"/>
                </a:lnTo>
                <a:lnTo>
                  <a:pt x="155990" y="33933"/>
                </a:lnTo>
                <a:close/>
                <a:moveTo>
                  <a:pt x="173069" y="33933"/>
                </a:moveTo>
                <a:lnTo>
                  <a:pt x="173069" y="42193"/>
                </a:lnTo>
                <a:lnTo>
                  <a:pt x="164641" y="42193"/>
                </a:lnTo>
                <a:lnTo>
                  <a:pt x="164641" y="33933"/>
                </a:lnTo>
                <a:close/>
                <a:moveTo>
                  <a:pt x="181719" y="33933"/>
                </a:moveTo>
                <a:lnTo>
                  <a:pt x="181719" y="42193"/>
                </a:lnTo>
                <a:lnTo>
                  <a:pt x="173292" y="42193"/>
                </a:lnTo>
                <a:lnTo>
                  <a:pt x="173292" y="33933"/>
                </a:lnTo>
                <a:close/>
                <a:moveTo>
                  <a:pt x="190370" y="33933"/>
                </a:moveTo>
                <a:lnTo>
                  <a:pt x="190370" y="42193"/>
                </a:lnTo>
                <a:lnTo>
                  <a:pt x="181942" y="42193"/>
                </a:lnTo>
                <a:lnTo>
                  <a:pt x="181942" y="33933"/>
                </a:lnTo>
                <a:close/>
                <a:moveTo>
                  <a:pt x="199020" y="33933"/>
                </a:moveTo>
                <a:lnTo>
                  <a:pt x="199020" y="42193"/>
                </a:lnTo>
                <a:lnTo>
                  <a:pt x="190593" y="42193"/>
                </a:lnTo>
                <a:lnTo>
                  <a:pt x="190593" y="33933"/>
                </a:lnTo>
                <a:close/>
                <a:moveTo>
                  <a:pt x="207727" y="33933"/>
                </a:moveTo>
                <a:lnTo>
                  <a:pt x="207727" y="42193"/>
                </a:lnTo>
                <a:lnTo>
                  <a:pt x="199244" y="42193"/>
                </a:lnTo>
                <a:lnTo>
                  <a:pt x="199244" y="33933"/>
                </a:lnTo>
                <a:close/>
                <a:moveTo>
                  <a:pt x="216377" y="33933"/>
                </a:moveTo>
                <a:lnTo>
                  <a:pt x="216377" y="42193"/>
                </a:lnTo>
                <a:lnTo>
                  <a:pt x="207950" y="42193"/>
                </a:lnTo>
                <a:lnTo>
                  <a:pt x="207950" y="33933"/>
                </a:lnTo>
                <a:close/>
                <a:moveTo>
                  <a:pt x="225028" y="33933"/>
                </a:moveTo>
                <a:lnTo>
                  <a:pt x="225028" y="42193"/>
                </a:lnTo>
                <a:lnTo>
                  <a:pt x="216601" y="42193"/>
                </a:lnTo>
                <a:lnTo>
                  <a:pt x="216601" y="33933"/>
                </a:lnTo>
                <a:close/>
                <a:moveTo>
                  <a:pt x="233679" y="33933"/>
                </a:moveTo>
                <a:lnTo>
                  <a:pt x="233679" y="42193"/>
                </a:lnTo>
                <a:lnTo>
                  <a:pt x="225251" y="42193"/>
                </a:lnTo>
                <a:lnTo>
                  <a:pt x="225251" y="33933"/>
                </a:lnTo>
                <a:close/>
                <a:moveTo>
                  <a:pt x="242329" y="33933"/>
                </a:moveTo>
                <a:lnTo>
                  <a:pt x="242329" y="42193"/>
                </a:lnTo>
                <a:lnTo>
                  <a:pt x="233902" y="42193"/>
                </a:lnTo>
                <a:lnTo>
                  <a:pt x="233902" y="33933"/>
                </a:lnTo>
                <a:close/>
                <a:moveTo>
                  <a:pt x="250980" y="33933"/>
                </a:moveTo>
                <a:lnTo>
                  <a:pt x="250980" y="42193"/>
                </a:lnTo>
                <a:lnTo>
                  <a:pt x="242553" y="42193"/>
                </a:lnTo>
                <a:lnTo>
                  <a:pt x="242553" y="33933"/>
                </a:lnTo>
                <a:close/>
                <a:moveTo>
                  <a:pt x="259686" y="33933"/>
                </a:moveTo>
                <a:lnTo>
                  <a:pt x="259686" y="42193"/>
                </a:lnTo>
                <a:lnTo>
                  <a:pt x="251203" y="42193"/>
                </a:lnTo>
                <a:lnTo>
                  <a:pt x="251203" y="33933"/>
                </a:lnTo>
                <a:close/>
                <a:moveTo>
                  <a:pt x="268337" y="33933"/>
                </a:moveTo>
                <a:lnTo>
                  <a:pt x="268337" y="42193"/>
                </a:lnTo>
                <a:lnTo>
                  <a:pt x="259910" y="42193"/>
                </a:lnTo>
                <a:lnTo>
                  <a:pt x="259910" y="33933"/>
                </a:lnTo>
                <a:close/>
                <a:moveTo>
                  <a:pt x="276988" y="33933"/>
                </a:moveTo>
                <a:lnTo>
                  <a:pt x="276988" y="42193"/>
                </a:lnTo>
                <a:lnTo>
                  <a:pt x="268560" y="42193"/>
                </a:lnTo>
                <a:lnTo>
                  <a:pt x="268560" y="33933"/>
                </a:lnTo>
                <a:close/>
                <a:moveTo>
                  <a:pt x="17190" y="42416"/>
                </a:moveTo>
                <a:lnTo>
                  <a:pt x="17190" y="50620"/>
                </a:lnTo>
                <a:lnTo>
                  <a:pt x="8762" y="50620"/>
                </a:lnTo>
                <a:lnTo>
                  <a:pt x="8762" y="42416"/>
                </a:lnTo>
                <a:close/>
                <a:moveTo>
                  <a:pt x="25840" y="42416"/>
                </a:moveTo>
                <a:lnTo>
                  <a:pt x="25840" y="50620"/>
                </a:lnTo>
                <a:lnTo>
                  <a:pt x="17413" y="50620"/>
                </a:lnTo>
                <a:lnTo>
                  <a:pt x="17413" y="42416"/>
                </a:lnTo>
                <a:close/>
                <a:moveTo>
                  <a:pt x="34547" y="42416"/>
                </a:moveTo>
                <a:lnTo>
                  <a:pt x="34547" y="50620"/>
                </a:lnTo>
                <a:lnTo>
                  <a:pt x="26064" y="50620"/>
                </a:lnTo>
                <a:lnTo>
                  <a:pt x="26064" y="42416"/>
                </a:lnTo>
                <a:close/>
                <a:moveTo>
                  <a:pt x="43197" y="42416"/>
                </a:moveTo>
                <a:lnTo>
                  <a:pt x="43197" y="50620"/>
                </a:lnTo>
                <a:lnTo>
                  <a:pt x="34770" y="50620"/>
                </a:lnTo>
                <a:lnTo>
                  <a:pt x="34770" y="42416"/>
                </a:lnTo>
                <a:close/>
                <a:moveTo>
                  <a:pt x="51848" y="42416"/>
                </a:moveTo>
                <a:lnTo>
                  <a:pt x="51848" y="50620"/>
                </a:lnTo>
                <a:lnTo>
                  <a:pt x="43421" y="50620"/>
                </a:lnTo>
                <a:lnTo>
                  <a:pt x="43421" y="42416"/>
                </a:lnTo>
                <a:close/>
                <a:moveTo>
                  <a:pt x="60499" y="42416"/>
                </a:moveTo>
                <a:lnTo>
                  <a:pt x="60499" y="50620"/>
                </a:lnTo>
                <a:lnTo>
                  <a:pt x="52071" y="50620"/>
                </a:lnTo>
                <a:lnTo>
                  <a:pt x="52071" y="42416"/>
                </a:lnTo>
                <a:close/>
                <a:moveTo>
                  <a:pt x="69149" y="42416"/>
                </a:moveTo>
                <a:lnTo>
                  <a:pt x="69149" y="50620"/>
                </a:lnTo>
                <a:lnTo>
                  <a:pt x="60722" y="50620"/>
                </a:lnTo>
                <a:lnTo>
                  <a:pt x="60722" y="42416"/>
                </a:lnTo>
                <a:close/>
                <a:moveTo>
                  <a:pt x="77800" y="42416"/>
                </a:moveTo>
                <a:lnTo>
                  <a:pt x="77800" y="50620"/>
                </a:lnTo>
                <a:lnTo>
                  <a:pt x="69373" y="50620"/>
                </a:lnTo>
                <a:lnTo>
                  <a:pt x="69373" y="42416"/>
                </a:lnTo>
                <a:close/>
                <a:moveTo>
                  <a:pt x="86506" y="42416"/>
                </a:moveTo>
                <a:lnTo>
                  <a:pt x="86506" y="50620"/>
                </a:lnTo>
                <a:lnTo>
                  <a:pt x="78023" y="50620"/>
                </a:lnTo>
                <a:lnTo>
                  <a:pt x="78023" y="42416"/>
                </a:lnTo>
                <a:close/>
                <a:moveTo>
                  <a:pt x="95157" y="42416"/>
                </a:moveTo>
                <a:lnTo>
                  <a:pt x="95157" y="50620"/>
                </a:lnTo>
                <a:lnTo>
                  <a:pt x="86730" y="50620"/>
                </a:lnTo>
                <a:lnTo>
                  <a:pt x="86730" y="42416"/>
                </a:lnTo>
                <a:close/>
                <a:moveTo>
                  <a:pt x="103808" y="42416"/>
                </a:moveTo>
                <a:lnTo>
                  <a:pt x="103808" y="50620"/>
                </a:lnTo>
                <a:lnTo>
                  <a:pt x="95380" y="50620"/>
                </a:lnTo>
                <a:lnTo>
                  <a:pt x="95380" y="42416"/>
                </a:lnTo>
                <a:close/>
                <a:moveTo>
                  <a:pt x="112458" y="42416"/>
                </a:moveTo>
                <a:lnTo>
                  <a:pt x="112458" y="50620"/>
                </a:lnTo>
                <a:lnTo>
                  <a:pt x="104031" y="50620"/>
                </a:lnTo>
                <a:lnTo>
                  <a:pt x="104031" y="42416"/>
                </a:lnTo>
                <a:close/>
                <a:moveTo>
                  <a:pt x="121109" y="42416"/>
                </a:moveTo>
                <a:lnTo>
                  <a:pt x="121109" y="50620"/>
                </a:lnTo>
                <a:lnTo>
                  <a:pt x="112681" y="50620"/>
                </a:lnTo>
                <a:lnTo>
                  <a:pt x="112681" y="42416"/>
                </a:lnTo>
                <a:close/>
                <a:moveTo>
                  <a:pt x="129760" y="42416"/>
                </a:moveTo>
                <a:lnTo>
                  <a:pt x="129760" y="50620"/>
                </a:lnTo>
                <a:lnTo>
                  <a:pt x="121332" y="50620"/>
                </a:lnTo>
                <a:lnTo>
                  <a:pt x="121332" y="42416"/>
                </a:lnTo>
                <a:close/>
                <a:moveTo>
                  <a:pt x="138410" y="42416"/>
                </a:moveTo>
                <a:lnTo>
                  <a:pt x="138410" y="50620"/>
                </a:lnTo>
                <a:lnTo>
                  <a:pt x="129983" y="50620"/>
                </a:lnTo>
                <a:lnTo>
                  <a:pt x="129983" y="42416"/>
                </a:lnTo>
                <a:close/>
                <a:moveTo>
                  <a:pt x="147117" y="42416"/>
                </a:moveTo>
                <a:lnTo>
                  <a:pt x="147117" y="50620"/>
                </a:lnTo>
                <a:lnTo>
                  <a:pt x="138633" y="50620"/>
                </a:lnTo>
                <a:lnTo>
                  <a:pt x="138633" y="42416"/>
                </a:lnTo>
                <a:close/>
                <a:moveTo>
                  <a:pt x="155767" y="42416"/>
                </a:moveTo>
                <a:lnTo>
                  <a:pt x="155767" y="50620"/>
                </a:lnTo>
                <a:lnTo>
                  <a:pt x="147340" y="50620"/>
                </a:lnTo>
                <a:lnTo>
                  <a:pt x="147340" y="42416"/>
                </a:lnTo>
                <a:close/>
                <a:moveTo>
                  <a:pt x="164418" y="42416"/>
                </a:moveTo>
                <a:lnTo>
                  <a:pt x="164418" y="50620"/>
                </a:lnTo>
                <a:lnTo>
                  <a:pt x="155990" y="50620"/>
                </a:lnTo>
                <a:lnTo>
                  <a:pt x="155990" y="42416"/>
                </a:lnTo>
                <a:close/>
                <a:moveTo>
                  <a:pt x="173069" y="42416"/>
                </a:moveTo>
                <a:lnTo>
                  <a:pt x="173069" y="50620"/>
                </a:lnTo>
                <a:lnTo>
                  <a:pt x="164641" y="50620"/>
                </a:lnTo>
                <a:lnTo>
                  <a:pt x="164641" y="42416"/>
                </a:lnTo>
                <a:close/>
                <a:moveTo>
                  <a:pt x="181719" y="42416"/>
                </a:moveTo>
                <a:lnTo>
                  <a:pt x="181719" y="50620"/>
                </a:lnTo>
                <a:lnTo>
                  <a:pt x="173292" y="50620"/>
                </a:lnTo>
                <a:lnTo>
                  <a:pt x="173292" y="42416"/>
                </a:lnTo>
                <a:close/>
                <a:moveTo>
                  <a:pt x="190370" y="42416"/>
                </a:moveTo>
                <a:lnTo>
                  <a:pt x="190370" y="50620"/>
                </a:lnTo>
                <a:lnTo>
                  <a:pt x="181942" y="50620"/>
                </a:lnTo>
                <a:lnTo>
                  <a:pt x="181942" y="42416"/>
                </a:lnTo>
                <a:close/>
                <a:moveTo>
                  <a:pt x="199020" y="42416"/>
                </a:moveTo>
                <a:lnTo>
                  <a:pt x="199020" y="50620"/>
                </a:lnTo>
                <a:lnTo>
                  <a:pt x="190593" y="50620"/>
                </a:lnTo>
                <a:lnTo>
                  <a:pt x="190593" y="42416"/>
                </a:lnTo>
                <a:close/>
                <a:moveTo>
                  <a:pt x="207727" y="42416"/>
                </a:moveTo>
                <a:lnTo>
                  <a:pt x="207727" y="50620"/>
                </a:lnTo>
                <a:lnTo>
                  <a:pt x="199244" y="50620"/>
                </a:lnTo>
                <a:lnTo>
                  <a:pt x="199244" y="42416"/>
                </a:lnTo>
                <a:close/>
                <a:moveTo>
                  <a:pt x="216377" y="42416"/>
                </a:moveTo>
                <a:lnTo>
                  <a:pt x="216377" y="50620"/>
                </a:lnTo>
                <a:lnTo>
                  <a:pt x="207950" y="50620"/>
                </a:lnTo>
                <a:lnTo>
                  <a:pt x="207950" y="42416"/>
                </a:lnTo>
                <a:close/>
                <a:moveTo>
                  <a:pt x="225028" y="42416"/>
                </a:moveTo>
                <a:lnTo>
                  <a:pt x="225028" y="50620"/>
                </a:lnTo>
                <a:lnTo>
                  <a:pt x="216601" y="50620"/>
                </a:lnTo>
                <a:lnTo>
                  <a:pt x="216601" y="42416"/>
                </a:lnTo>
                <a:close/>
                <a:moveTo>
                  <a:pt x="233679" y="42416"/>
                </a:moveTo>
                <a:lnTo>
                  <a:pt x="233679" y="50620"/>
                </a:lnTo>
                <a:lnTo>
                  <a:pt x="225251" y="50620"/>
                </a:lnTo>
                <a:lnTo>
                  <a:pt x="225251" y="42416"/>
                </a:lnTo>
                <a:close/>
                <a:moveTo>
                  <a:pt x="242329" y="42416"/>
                </a:moveTo>
                <a:lnTo>
                  <a:pt x="242329" y="50620"/>
                </a:lnTo>
                <a:lnTo>
                  <a:pt x="233902" y="50620"/>
                </a:lnTo>
                <a:lnTo>
                  <a:pt x="233902" y="42416"/>
                </a:lnTo>
                <a:close/>
                <a:moveTo>
                  <a:pt x="250980" y="42416"/>
                </a:moveTo>
                <a:lnTo>
                  <a:pt x="250980" y="50620"/>
                </a:lnTo>
                <a:lnTo>
                  <a:pt x="242553" y="50620"/>
                </a:lnTo>
                <a:lnTo>
                  <a:pt x="242553" y="42416"/>
                </a:lnTo>
                <a:close/>
                <a:moveTo>
                  <a:pt x="259686" y="42416"/>
                </a:moveTo>
                <a:lnTo>
                  <a:pt x="259686" y="50620"/>
                </a:lnTo>
                <a:lnTo>
                  <a:pt x="251203" y="50620"/>
                </a:lnTo>
                <a:lnTo>
                  <a:pt x="251203" y="42416"/>
                </a:lnTo>
                <a:close/>
                <a:moveTo>
                  <a:pt x="268337" y="42416"/>
                </a:moveTo>
                <a:lnTo>
                  <a:pt x="268337" y="50620"/>
                </a:lnTo>
                <a:lnTo>
                  <a:pt x="259910" y="50620"/>
                </a:lnTo>
                <a:lnTo>
                  <a:pt x="259910" y="42416"/>
                </a:lnTo>
                <a:close/>
                <a:moveTo>
                  <a:pt x="276988" y="42416"/>
                </a:moveTo>
                <a:lnTo>
                  <a:pt x="276988" y="50620"/>
                </a:lnTo>
                <a:lnTo>
                  <a:pt x="268560" y="50620"/>
                </a:lnTo>
                <a:lnTo>
                  <a:pt x="268560" y="42416"/>
                </a:lnTo>
                <a:close/>
                <a:moveTo>
                  <a:pt x="17190" y="50843"/>
                </a:moveTo>
                <a:lnTo>
                  <a:pt x="17190" y="59103"/>
                </a:lnTo>
                <a:lnTo>
                  <a:pt x="8762" y="59103"/>
                </a:lnTo>
                <a:lnTo>
                  <a:pt x="8762" y="50843"/>
                </a:lnTo>
                <a:close/>
                <a:moveTo>
                  <a:pt x="25840" y="50843"/>
                </a:moveTo>
                <a:lnTo>
                  <a:pt x="25840" y="59103"/>
                </a:lnTo>
                <a:lnTo>
                  <a:pt x="17413" y="59103"/>
                </a:lnTo>
                <a:lnTo>
                  <a:pt x="17413" y="50843"/>
                </a:lnTo>
                <a:close/>
                <a:moveTo>
                  <a:pt x="34547" y="50843"/>
                </a:moveTo>
                <a:lnTo>
                  <a:pt x="34547" y="59103"/>
                </a:lnTo>
                <a:lnTo>
                  <a:pt x="26064" y="59103"/>
                </a:lnTo>
                <a:lnTo>
                  <a:pt x="26064" y="50843"/>
                </a:lnTo>
                <a:close/>
                <a:moveTo>
                  <a:pt x="43197" y="50843"/>
                </a:moveTo>
                <a:lnTo>
                  <a:pt x="43197" y="59103"/>
                </a:lnTo>
                <a:lnTo>
                  <a:pt x="34770" y="59103"/>
                </a:lnTo>
                <a:lnTo>
                  <a:pt x="34770" y="50843"/>
                </a:lnTo>
                <a:close/>
                <a:moveTo>
                  <a:pt x="51848" y="50843"/>
                </a:moveTo>
                <a:lnTo>
                  <a:pt x="51848" y="59103"/>
                </a:lnTo>
                <a:lnTo>
                  <a:pt x="43421" y="59103"/>
                </a:lnTo>
                <a:lnTo>
                  <a:pt x="43421" y="50843"/>
                </a:lnTo>
                <a:close/>
                <a:moveTo>
                  <a:pt x="60499" y="50843"/>
                </a:moveTo>
                <a:lnTo>
                  <a:pt x="60499" y="59103"/>
                </a:lnTo>
                <a:lnTo>
                  <a:pt x="52071" y="59103"/>
                </a:lnTo>
                <a:lnTo>
                  <a:pt x="52071" y="50843"/>
                </a:lnTo>
                <a:close/>
                <a:moveTo>
                  <a:pt x="69149" y="50843"/>
                </a:moveTo>
                <a:lnTo>
                  <a:pt x="69149" y="59103"/>
                </a:lnTo>
                <a:lnTo>
                  <a:pt x="60722" y="59103"/>
                </a:lnTo>
                <a:lnTo>
                  <a:pt x="60722" y="50843"/>
                </a:lnTo>
                <a:close/>
                <a:moveTo>
                  <a:pt x="77800" y="50843"/>
                </a:moveTo>
                <a:lnTo>
                  <a:pt x="77800" y="59103"/>
                </a:lnTo>
                <a:lnTo>
                  <a:pt x="69373" y="59103"/>
                </a:lnTo>
                <a:lnTo>
                  <a:pt x="69373" y="50843"/>
                </a:lnTo>
                <a:close/>
                <a:moveTo>
                  <a:pt x="86506" y="50843"/>
                </a:moveTo>
                <a:lnTo>
                  <a:pt x="86506" y="59103"/>
                </a:lnTo>
                <a:lnTo>
                  <a:pt x="78023" y="59103"/>
                </a:lnTo>
                <a:lnTo>
                  <a:pt x="78023" y="50843"/>
                </a:lnTo>
                <a:close/>
                <a:moveTo>
                  <a:pt x="95157" y="50843"/>
                </a:moveTo>
                <a:lnTo>
                  <a:pt x="95157" y="59103"/>
                </a:lnTo>
                <a:lnTo>
                  <a:pt x="86730" y="59103"/>
                </a:lnTo>
                <a:lnTo>
                  <a:pt x="86730" y="50843"/>
                </a:lnTo>
                <a:close/>
                <a:moveTo>
                  <a:pt x="103808" y="50843"/>
                </a:moveTo>
                <a:lnTo>
                  <a:pt x="103808" y="59103"/>
                </a:lnTo>
                <a:lnTo>
                  <a:pt x="95380" y="59103"/>
                </a:lnTo>
                <a:lnTo>
                  <a:pt x="95380" y="50843"/>
                </a:lnTo>
                <a:close/>
                <a:moveTo>
                  <a:pt x="112458" y="50843"/>
                </a:moveTo>
                <a:lnTo>
                  <a:pt x="112458" y="59103"/>
                </a:lnTo>
                <a:lnTo>
                  <a:pt x="104031" y="59103"/>
                </a:lnTo>
                <a:lnTo>
                  <a:pt x="104031" y="50843"/>
                </a:lnTo>
                <a:close/>
                <a:moveTo>
                  <a:pt x="121109" y="50843"/>
                </a:moveTo>
                <a:lnTo>
                  <a:pt x="121109" y="59103"/>
                </a:lnTo>
                <a:lnTo>
                  <a:pt x="112681" y="59103"/>
                </a:lnTo>
                <a:lnTo>
                  <a:pt x="112681" y="50843"/>
                </a:lnTo>
                <a:close/>
                <a:moveTo>
                  <a:pt x="129760" y="50843"/>
                </a:moveTo>
                <a:lnTo>
                  <a:pt x="129760" y="59103"/>
                </a:lnTo>
                <a:lnTo>
                  <a:pt x="121332" y="59103"/>
                </a:lnTo>
                <a:lnTo>
                  <a:pt x="121332" y="50843"/>
                </a:lnTo>
                <a:close/>
                <a:moveTo>
                  <a:pt x="138410" y="50843"/>
                </a:moveTo>
                <a:lnTo>
                  <a:pt x="138410" y="59103"/>
                </a:lnTo>
                <a:lnTo>
                  <a:pt x="129983" y="59103"/>
                </a:lnTo>
                <a:lnTo>
                  <a:pt x="129983" y="50843"/>
                </a:lnTo>
                <a:close/>
                <a:moveTo>
                  <a:pt x="147117" y="50843"/>
                </a:moveTo>
                <a:lnTo>
                  <a:pt x="147117" y="59103"/>
                </a:lnTo>
                <a:lnTo>
                  <a:pt x="138633" y="59103"/>
                </a:lnTo>
                <a:lnTo>
                  <a:pt x="138633" y="50843"/>
                </a:lnTo>
                <a:close/>
                <a:moveTo>
                  <a:pt x="155767" y="50843"/>
                </a:moveTo>
                <a:lnTo>
                  <a:pt x="155767" y="59103"/>
                </a:lnTo>
                <a:lnTo>
                  <a:pt x="147340" y="59103"/>
                </a:lnTo>
                <a:lnTo>
                  <a:pt x="147340" y="50843"/>
                </a:lnTo>
                <a:close/>
                <a:moveTo>
                  <a:pt x="164418" y="50843"/>
                </a:moveTo>
                <a:lnTo>
                  <a:pt x="164418" y="59103"/>
                </a:lnTo>
                <a:lnTo>
                  <a:pt x="155990" y="59103"/>
                </a:lnTo>
                <a:lnTo>
                  <a:pt x="155990" y="50843"/>
                </a:lnTo>
                <a:close/>
                <a:moveTo>
                  <a:pt x="173069" y="50843"/>
                </a:moveTo>
                <a:lnTo>
                  <a:pt x="173069" y="59103"/>
                </a:lnTo>
                <a:lnTo>
                  <a:pt x="164641" y="59103"/>
                </a:lnTo>
                <a:lnTo>
                  <a:pt x="164641" y="50843"/>
                </a:lnTo>
                <a:close/>
                <a:moveTo>
                  <a:pt x="181719" y="50843"/>
                </a:moveTo>
                <a:lnTo>
                  <a:pt x="181719" y="59103"/>
                </a:lnTo>
                <a:lnTo>
                  <a:pt x="173292" y="59103"/>
                </a:lnTo>
                <a:lnTo>
                  <a:pt x="173292" y="50843"/>
                </a:lnTo>
                <a:close/>
                <a:moveTo>
                  <a:pt x="190370" y="50843"/>
                </a:moveTo>
                <a:lnTo>
                  <a:pt x="190370" y="59103"/>
                </a:lnTo>
                <a:lnTo>
                  <a:pt x="181942" y="59103"/>
                </a:lnTo>
                <a:lnTo>
                  <a:pt x="181942" y="50843"/>
                </a:lnTo>
                <a:close/>
                <a:moveTo>
                  <a:pt x="199020" y="50843"/>
                </a:moveTo>
                <a:lnTo>
                  <a:pt x="199020" y="59103"/>
                </a:lnTo>
                <a:lnTo>
                  <a:pt x="190593" y="59103"/>
                </a:lnTo>
                <a:lnTo>
                  <a:pt x="190593" y="50843"/>
                </a:lnTo>
                <a:close/>
                <a:moveTo>
                  <a:pt x="207727" y="50843"/>
                </a:moveTo>
                <a:lnTo>
                  <a:pt x="207727" y="59103"/>
                </a:lnTo>
                <a:lnTo>
                  <a:pt x="199244" y="59103"/>
                </a:lnTo>
                <a:lnTo>
                  <a:pt x="199244" y="50843"/>
                </a:lnTo>
                <a:close/>
                <a:moveTo>
                  <a:pt x="216377" y="50843"/>
                </a:moveTo>
                <a:lnTo>
                  <a:pt x="216377" y="59103"/>
                </a:lnTo>
                <a:lnTo>
                  <a:pt x="207950" y="59103"/>
                </a:lnTo>
                <a:lnTo>
                  <a:pt x="207950" y="50843"/>
                </a:lnTo>
                <a:close/>
                <a:moveTo>
                  <a:pt x="225028" y="50843"/>
                </a:moveTo>
                <a:lnTo>
                  <a:pt x="225028" y="59103"/>
                </a:lnTo>
                <a:lnTo>
                  <a:pt x="216601" y="59103"/>
                </a:lnTo>
                <a:lnTo>
                  <a:pt x="216601" y="50843"/>
                </a:lnTo>
                <a:close/>
                <a:moveTo>
                  <a:pt x="233679" y="50843"/>
                </a:moveTo>
                <a:lnTo>
                  <a:pt x="233679" y="59103"/>
                </a:lnTo>
                <a:lnTo>
                  <a:pt x="225251" y="59103"/>
                </a:lnTo>
                <a:lnTo>
                  <a:pt x="225251" y="50843"/>
                </a:lnTo>
                <a:close/>
                <a:moveTo>
                  <a:pt x="242329" y="50843"/>
                </a:moveTo>
                <a:lnTo>
                  <a:pt x="242329" y="59103"/>
                </a:lnTo>
                <a:lnTo>
                  <a:pt x="233902" y="59103"/>
                </a:lnTo>
                <a:lnTo>
                  <a:pt x="233902" y="50843"/>
                </a:lnTo>
                <a:close/>
                <a:moveTo>
                  <a:pt x="250980" y="50843"/>
                </a:moveTo>
                <a:lnTo>
                  <a:pt x="250980" y="59103"/>
                </a:lnTo>
                <a:lnTo>
                  <a:pt x="242553" y="59103"/>
                </a:lnTo>
                <a:lnTo>
                  <a:pt x="242553" y="50843"/>
                </a:lnTo>
                <a:close/>
                <a:moveTo>
                  <a:pt x="259686" y="50843"/>
                </a:moveTo>
                <a:lnTo>
                  <a:pt x="259686" y="59103"/>
                </a:lnTo>
                <a:lnTo>
                  <a:pt x="251203" y="59103"/>
                </a:lnTo>
                <a:lnTo>
                  <a:pt x="251203" y="50843"/>
                </a:lnTo>
                <a:close/>
                <a:moveTo>
                  <a:pt x="268337" y="50843"/>
                </a:moveTo>
                <a:lnTo>
                  <a:pt x="268337" y="59103"/>
                </a:lnTo>
                <a:lnTo>
                  <a:pt x="259910" y="59103"/>
                </a:lnTo>
                <a:lnTo>
                  <a:pt x="259910" y="50843"/>
                </a:lnTo>
                <a:close/>
                <a:moveTo>
                  <a:pt x="276988" y="50843"/>
                </a:moveTo>
                <a:lnTo>
                  <a:pt x="276988" y="59103"/>
                </a:lnTo>
                <a:lnTo>
                  <a:pt x="268560" y="59103"/>
                </a:lnTo>
                <a:lnTo>
                  <a:pt x="268560" y="50843"/>
                </a:lnTo>
                <a:close/>
                <a:moveTo>
                  <a:pt x="17190" y="59326"/>
                </a:moveTo>
                <a:lnTo>
                  <a:pt x="17190" y="67586"/>
                </a:lnTo>
                <a:lnTo>
                  <a:pt x="8762" y="67586"/>
                </a:lnTo>
                <a:lnTo>
                  <a:pt x="8762" y="59326"/>
                </a:lnTo>
                <a:close/>
                <a:moveTo>
                  <a:pt x="25840" y="59326"/>
                </a:moveTo>
                <a:lnTo>
                  <a:pt x="25840" y="67586"/>
                </a:lnTo>
                <a:lnTo>
                  <a:pt x="17413" y="67586"/>
                </a:lnTo>
                <a:lnTo>
                  <a:pt x="17413" y="59326"/>
                </a:lnTo>
                <a:close/>
                <a:moveTo>
                  <a:pt x="34547" y="59326"/>
                </a:moveTo>
                <a:lnTo>
                  <a:pt x="34547" y="67586"/>
                </a:lnTo>
                <a:lnTo>
                  <a:pt x="26064" y="67586"/>
                </a:lnTo>
                <a:lnTo>
                  <a:pt x="26064" y="59326"/>
                </a:lnTo>
                <a:close/>
                <a:moveTo>
                  <a:pt x="43197" y="59326"/>
                </a:moveTo>
                <a:lnTo>
                  <a:pt x="43197" y="67586"/>
                </a:lnTo>
                <a:lnTo>
                  <a:pt x="34770" y="67586"/>
                </a:lnTo>
                <a:lnTo>
                  <a:pt x="34770" y="59326"/>
                </a:lnTo>
                <a:close/>
                <a:moveTo>
                  <a:pt x="51848" y="59326"/>
                </a:moveTo>
                <a:lnTo>
                  <a:pt x="51848" y="67586"/>
                </a:lnTo>
                <a:lnTo>
                  <a:pt x="43421" y="67586"/>
                </a:lnTo>
                <a:lnTo>
                  <a:pt x="43421" y="59326"/>
                </a:lnTo>
                <a:close/>
                <a:moveTo>
                  <a:pt x="60499" y="59326"/>
                </a:moveTo>
                <a:lnTo>
                  <a:pt x="60499" y="67586"/>
                </a:lnTo>
                <a:lnTo>
                  <a:pt x="52071" y="67586"/>
                </a:lnTo>
                <a:lnTo>
                  <a:pt x="52071" y="59326"/>
                </a:lnTo>
                <a:close/>
                <a:moveTo>
                  <a:pt x="69149" y="59326"/>
                </a:moveTo>
                <a:lnTo>
                  <a:pt x="69149" y="67586"/>
                </a:lnTo>
                <a:lnTo>
                  <a:pt x="60722" y="67586"/>
                </a:lnTo>
                <a:lnTo>
                  <a:pt x="60722" y="59326"/>
                </a:lnTo>
                <a:close/>
                <a:moveTo>
                  <a:pt x="77800" y="59326"/>
                </a:moveTo>
                <a:lnTo>
                  <a:pt x="77800" y="67586"/>
                </a:lnTo>
                <a:lnTo>
                  <a:pt x="69373" y="67586"/>
                </a:lnTo>
                <a:lnTo>
                  <a:pt x="69373" y="59326"/>
                </a:lnTo>
                <a:close/>
                <a:moveTo>
                  <a:pt x="86506" y="59326"/>
                </a:moveTo>
                <a:lnTo>
                  <a:pt x="86506" y="67586"/>
                </a:lnTo>
                <a:lnTo>
                  <a:pt x="78023" y="67586"/>
                </a:lnTo>
                <a:lnTo>
                  <a:pt x="78023" y="59326"/>
                </a:lnTo>
                <a:close/>
                <a:moveTo>
                  <a:pt x="95157" y="59326"/>
                </a:moveTo>
                <a:lnTo>
                  <a:pt x="95157" y="67586"/>
                </a:lnTo>
                <a:lnTo>
                  <a:pt x="86730" y="67586"/>
                </a:lnTo>
                <a:lnTo>
                  <a:pt x="86730" y="59326"/>
                </a:lnTo>
                <a:close/>
                <a:moveTo>
                  <a:pt x="103808" y="59326"/>
                </a:moveTo>
                <a:lnTo>
                  <a:pt x="103808" y="67586"/>
                </a:lnTo>
                <a:lnTo>
                  <a:pt x="95380" y="67586"/>
                </a:lnTo>
                <a:lnTo>
                  <a:pt x="95380" y="59326"/>
                </a:lnTo>
                <a:close/>
                <a:moveTo>
                  <a:pt x="112458" y="59326"/>
                </a:moveTo>
                <a:lnTo>
                  <a:pt x="112458" y="67586"/>
                </a:lnTo>
                <a:lnTo>
                  <a:pt x="104031" y="67586"/>
                </a:lnTo>
                <a:lnTo>
                  <a:pt x="104031" y="59326"/>
                </a:lnTo>
                <a:close/>
                <a:moveTo>
                  <a:pt x="121109" y="59326"/>
                </a:moveTo>
                <a:lnTo>
                  <a:pt x="121109" y="67586"/>
                </a:lnTo>
                <a:lnTo>
                  <a:pt x="112681" y="67586"/>
                </a:lnTo>
                <a:lnTo>
                  <a:pt x="112681" y="59326"/>
                </a:lnTo>
                <a:close/>
                <a:moveTo>
                  <a:pt x="129760" y="59326"/>
                </a:moveTo>
                <a:lnTo>
                  <a:pt x="129760" y="67586"/>
                </a:lnTo>
                <a:lnTo>
                  <a:pt x="121332" y="67586"/>
                </a:lnTo>
                <a:lnTo>
                  <a:pt x="121332" y="59326"/>
                </a:lnTo>
                <a:close/>
                <a:moveTo>
                  <a:pt x="138410" y="59326"/>
                </a:moveTo>
                <a:lnTo>
                  <a:pt x="138410" y="67586"/>
                </a:lnTo>
                <a:lnTo>
                  <a:pt x="129983" y="67586"/>
                </a:lnTo>
                <a:lnTo>
                  <a:pt x="129983" y="59326"/>
                </a:lnTo>
                <a:close/>
                <a:moveTo>
                  <a:pt x="147117" y="59326"/>
                </a:moveTo>
                <a:lnTo>
                  <a:pt x="147117" y="67586"/>
                </a:lnTo>
                <a:lnTo>
                  <a:pt x="138633" y="67586"/>
                </a:lnTo>
                <a:lnTo>
                  <a:pt x="138633" y="59326"/>
                </a:lnTo>
                <a:close/>
                <a:moveTo>
                  <a:pt x="155767" y="59326"/>
                </a:moveTo>
                <a:lnTo>
                  <a:pt x="155767" y="67586"/>
                </a:lnTo>
                <a:lnTo>
                  <a:pt x="147340" y="67586"/>
                </a:lnTo>
                <a:lnTo>
                  <a:pt x="147340" y="59326"/>
                </a:lnTo>
                <a:close/>
                <a:moveTo>
                  <a:pt x="164418" y="59326"/>
                </a:moveTo>
                <a:lnTo>
                  <a:pt x="164418" y="67586"/>
                </a:lnTo>
                <a:lnTo>
                  <a:pt x="155990" y="67586"/>
                </a:lnTo>
                <a:lnTo>
                  <a:pt x="155990" y="59326"/>
                </a:lnTo>
                <a:close/>
                <a:moveTo>
                  <a:pt x="173069" y="59326"/>
                </a:moveTo>
                <a:lnTo>
                  <a:pt x="173069" y="67586"/>
                </a:lnTo>
                <a:lnTo>
                  <a:pt x="164641" y="67586"/>
                </a:lnTo>
                <a:lnTo>
                  <a:pt x="164641" y="59326"/>
                </a:lnTo>
                <a:close/>
                <a:moveTo>
                  <a:pt x="181719" y="59326"/>
                </a:moveTo>
                <a:lnTo>
                  <a:pt x="181719" y="67586"/>
                </a:lnTo>
                <a:lnTo>
                  <a:pt x="173292" y="67586"/>
                </a:lnTo>
                <a:lnTo>
                  <a:pt x="173292" y="59326"/>
                </a:lnTo>
                <a:close/>
                <a:moveTo>
                  <a:pt x="190370" y="59326"/>
                </a:moveTo>
                <a:lnTo>
                  <a:pt x="190370" y="67586"/>
                </a:lnTo>
                <a:lnTo>
                  <a:pt x="181942" y="67586"/>
                </a:lnTo>
                <a:lnTo>
                  <a:pt x="181942" y="59326"/>
                </a:lnTo>
                <a:close/>
                <a:moveTo>
                  <a:pt x="199020" y="59326"/>
                </a:moveTo>
                <a:lnTo>
                  <a:pt x="199020" y="67586"/>
                </a:lnTo>
                <a:lnTo>
                  <a:pt x="190593" y="67586"/>
                </a:lnTo>
                <a:lnTo>
                  <a:pt x="190593" y="59326"/>
                </a:lnTo>
                <a:close/>
                <a:moveTo>
                  <a:pt x="207727" y="59326"/>
                </a:moveTo>
                <a:lnTo>
                  <a:pt x="207727" y="67586"/>
                </a:lnTo>
                <a:lnTo>
                  <a:pt x="199244" y="67586"/>
                </a:lnTo>
                <a:lnTo>
                  <a:pt x="199244" y="59326"/>
                </a:lnTo>
                <a:close/>
                <a:moveTo>
                  <a:pt x="216377" y="59326"/>
                </a:moveTo>
                <a:lnTo>
                  <a:pt x="216377" y="67586"/>
                </a:lnTo>
                <a:lnTo>
                  <a:pt x="207950" y="67586"/>
                </a:lnTo>
                <a:lnTo>
                  <a:pt x="207950" y="59326"/>
                </a:lnTo>
                <a:close/>
                <a:moveTo>
                  <a:pt x="225028" y="59326"/>
                </a:moveTo>
                <a:lnTo>
                  <a:pt x="225028" y="67586"/>
                </a:lnTo>
                <a:lnTo>
                  <a:pt x="216601" y="67586"/>
                </a:lnTo>
                <a:lnTo>
                  <a:pt x="216601" y="59326"/>
                </a:lnTo>
                <a:close/>
                <a:moveTo>
                  <a:pt x="233679" y="59326"/>
                </a:moveTo>
                <a:lnTo>
                  <a:pt x="233679" y="67586"/>
                </a:lnTo>
                <a:lnTo>
                  <a:pt x="225251" y="67586"/>
                </a:lnTo>
                <a:lnTo>
                  <a:pt x="225251" y="59326"/>
                </a:lnTo>
                <a:close/>
                <a:moveTo>
                  <a:pt x="242329" y="59326"/>
                </a:moveTo>
                <a:lnTo>
                  <a:pt x="242329" y="67586"/>
                </a:lnTo>
                <a:lnTo>
                  <a:pt x="233902" y="67586"/>
                </a:lnTo>
                <a:lnTo>
                  <a:pt x="233902" y="59326"/>
                </a:lnTo>
                <a:close/>
                <a:moveTo>
                  <a:pt x="250980" y="59326"/>
                </a:moveTo>
                <a:lnTo>
                  <a:pt x="250980" y="67586"/>
                </a:lnTo>
                <a:lnTo>
                  <a:pt x="242553" y="67586"/>
                </a:lnTo>
                <a:lnTo>
                  <a:pt x="242553" y="59326"/>
                </a:lnTo>
                <a:close/>
                <a:moveTo>
                  <a:pt x="259686" y="59326"/>
                </a:moveTo>
                <a:lnTo>
                  <a:pt x="259686" y="67586"/>
                </a:lnTo>
                <a:lnTo>
                  <a:pt x="251203" y="67586"/>
                </a:lnTo>
                <a:lnTo>
                  <a:pt x="251203" y="59326"/>
                </a:lnTo>
                <a:close/>
                <a:moveTo>
                  <a:pt x="268337" y="59326"/>
                </a:moveTo>
                <a:lnTo>
                  <a:pt x="268337" y="67586"/>
                </a:lnTo>
                <a:lnTo>
                  <a:pt x="259910" y="67586"/>
                </a:lnTo>
                <a:lnTo>
                  <a:pt x="259910" y="59326"/>
                </a:lnTo>
                <a:close/>
                <a:moveTo>
                  <a:pt x="276988" y="59326"/>
                </a:moveTo>
                <a:lnTo>
                  <a:pt x="276988" y="67586"/>
                </a:lnTo>
                <a:lnTo>
                  <a:pt x="268560" y="67586"/>
                </a:lnTo>
                <a:lnTo>
                  <a:pt x="268560" y="59326"/>
                </a:lnTo>
                <a:close/>
                <a:moveTo>
                  <a:pt x="17190" y="67810"/>
                </a:moveTo>
                <a:lnTo>
                  <a:pt x="17190" y="76014"/>
                </a:lnTo>
                <a:lnTo>
                  <a:pt x="8762" y="76014"/>
                </a:lnTo>
                <a:lnTo>
                  <a:pt x="8762" y="67810"/>
                </a:lnTo>
                <a:close/>
                <a:moveTo>
                  <a:pt x="25840" y="67810"/>
                </a:moveTo>
                <a:lnTo>
                  <a:pt x="25840" y="76014"/>
                </a:lnTo>
                <a:lnTo>
                  <a:pt x="17413" y="76014"/>
                </a:lnTo>
                <a:lnTo>
                  <a:pt x="17413" y="67810"/>
                </a:lnTo>
                <a:close/>
                <a:moveTo>
                  <a:pt x="34547" y="67810"/>
                </a:moveTo>
                <a:lnTo>
                  <a:pt x="34547" y="76014"/>
                </a:lnTo>
                <a:lnTo>
                  <a:pt x="26064" y="76014"/>
                </a:lnTo>
                <a:lnTo>
                  <a:pt x="26064" y="67810"/>
                </a:lnTo>
                <a:close/>
                <a:moveTo>
                  <a:pt x="43197" y="67810"/>
                </a:moveTo>
                <a:lnTo>
                  <a:pt x="43197" y="76014"/>
                </a:lnTo>
                <a:lnTo>
                  <a:pt x="34770" y="76014"/>
                </a:lnTo>
                <a:lnTo>
                  <a:pt x="34770" y="67810"/>
                </a:lnTo>
                <a:close/>
                <a:moveTo>
                  <a:pt x="51848" y="67810"/>
                </a:moveTo>
                <a:lnTo>
                  <a:pt x="51848" y="76014"/>
                </a:lnTo>
                <a:lnTo>
                  <a:pt x="43421" y="76014"/>
                </a:lnTo>
                <a:lnTo>
                  <a:pt x="43421" y="67810"/>
                </a:lnTo>
                <a:close/>
                <a:moveTo>
                  <a:pt x="60499" y="67810"/>
                </a:moveTo>
                <a:lnTo>
                  <a:pt x="60499" y="76014"/>
                </a:lnTo>
                <a:lnTo>
                  <a:pt x="52071" y="76014"/>
                </a:lnTo>
                <a:lnTo>
                  <a:pt x="52071" y="67810"/>
                </a:lnTo>
                <a:close/>
                <a:moveTo>
                  <a:pt x="69149" y="67810"/>
                </a:moveTo>
                <a:lnTo>
                  <a:pt x="69149" y="76014"/>
                </a:lnTo>
                <a:lnTo>
                  <a:pt x="60722" y="76014"/>
                </a:lnTo>
                <a:lnTo>
                  <a:pt x="60722" y="67810"/>
                </a:lnTo>
                <a:close/>
                <a:moveTo>
                  <a:pt x="77800" y="67810"/>
                </a:moveTo>
                <a:lnTo>
                  <a:pt x="77800" y="76014"/>
                </a:lnTo>
                <a:lnTo>
                  <a:pt x="69373" y="76014"/>
                </a:lnTo>
                <a:lnTo>
                  <a:pt x="69373" y="67810"/>
                </a:lnTo>
                <a:close/>
                <a:moveTo>
                  <a:pt x="86506" y="67810"/>
                </a:moveTo>
                <a:lnTo>
                  <a:pt x="86506" y="76014"/>
                </a:lnTo>
                <a:lnTo>
                  <a:pt x="78023" y="76014"/>
                </a:lnTo>
                <a:lnTo>
                  <a:pt x="78023" y="67810"/>
                </a:lnTo>
                <a:close/>
                <a:moveTo>
                  <a:pt x="95157" y="67810"/>
                </a:moveTo>
                <a:lnTo>
                  <a:pt x="95157" y="76014"/>
                </a:lnTo>
                <a:lnTo>
                  <a:pt x="86730" y="76014"/>
                </a:lnTo>
                <a:lnTo>
                  <a:pt x="86730" y="67810"/>
                </a:lnTo>
                <a:close/>
                <a:moveTo>
                  <a:pt x="103808" y="67810"/>
                </a:moveTo>
                <a:lnTo>
                  <a:pt x="103808" y="76014"/>
                </a:lnTo>
                <a:lnTo>
                  <a:pt x="95380" y="76014"/>
                </a:lnTo>
                <a:lnTo>
                  <a:pt x="95380" y="67810"/>
                </a:lnTo>
                <a:close/>
                <a:moveTo>
                  <a:pt x="112458" y="67810"/>
                </a:moveTo>
                <a:lnTo>
                  <a:pt x="112458" y="76014"/>
                </a:lnTo>
                <a:lnTo>
                  <a:pt x="104031" y="76014"/>
                </a:lnTo>
                <a:lnTo>
                  <a:pt x="104031" y="67810"/>
                </a:lnTo>
                <a:close/>
                <a:moveTo>
                  <a:pt x="121109" y="67810"/>
                </a:moveTo>
                <a:lnTo>
                  <a:pt x="121109" y="76014"/>
                </a:lnTo>
                <a:lnTo>
                  <a:pt x="112681" y="76014"/>
                </a:lnTo>
                <a:lnTo>
                  <a:pt x="112681" y="67810"/>
                </a:lnTo>
                <a:close/>
                <a:moveTo>
                  <a:pt x="129760" y="67810"/>
                </a:moveTo>
                <a:lnTo>
                  <a:pt x="129760" y="76014"/>
                </a:lnTo>
                <a:lnTo>
                  <a:pt x="121332" y="76014"/>
                </a:lnTo>
                <a:lnTo>
                  <a:pt x="121332" y="67810"/>
                </a:lnTo>
                <a:close/>
                <a:moveTo>
                  <a:pt x="138410" y="67810"/>
                </a:moveTo>
                <a:lnTo>
                  <a:pt x="138410" y="76014"/>
                </a:lnTo>
                <a:lnTo>
                  <a:pt x="129983" y="76014"/>
                </a:lnTo>
                <a:lnTo>
                  <a:pt x="129983" y="67810"/>
                </a:lnTo>
                <a:close/>
                <a:moveTo>
                  <a:pt x="147117" y="67810"/>
                </a:moveTo>
                <a:lnTo>
                  <a:pt x="147117" y="76014"/>
                </a:lnTo>
                <a:lnTo>
                  <a:pt x="138633" y="76014"/>
                </a:lnTo>
                <a:lnTo>
                  <a:pt x="138633" y="67810"/>
                </a:lnTo>
                <a:close/>
                <a:moveTo>
                  <a:pt x="155767" y="67810"/>
                </a:moveTo>
                <a:lnTo>
                  <a:pt x="155767" y="76014"/>
                </a:lnTo>
                <a:lnTo>
                  <a:pt x="147340" y="76014"/>
                </a:lnTo>
                <a:lnTo>
                  <a:pt x="147340" y="67810"/>
                </a:lnTo>
                <a:close/>
                <a:moveTo>
                  <a:pt x="164418" y="67810"/>
                </a:moveTo>
                <a:lnTo>
                  <a:pt x="164418" y="76014"/>
                </a:lnTo>
                <a:lnTo>
                  <a:pt x="155990" y="76014"/>
                </a:lnTo>
                <a:lnTo>
                  <a:pt x="155990" y="67810"/>
                </a:lnTo>
                <a:close/>
                <a:moveTo>
                  <a:pt x="173069" y="67810"/>
                </a:moveTo>
                <a:lnTo>
                  <a:pt x="173069" y="76014"/>
                </a:lnTo>
                <a:lnTo>
                  <a:pt x="164641" y="76014"/>
                </a:lnTo>
                <a:lnTo>
                  <a:pt x="164641" y="67810"/>
                </a:lnTo>
                <a:close/>
                <a:moveTo>
                  <a:pt x="181719" y="67810"/>
                </a:moveTo>
                <a:lnTo>
                  <a:pt x="181719" y="76014"/>
                </a:lnTo>
                <a:lnTo>
                  <a:pt x="173292" y="76014"/>
                </a:lnTo>
                <a:lnTo>
                  <a:pt x="173292" y="67810"/>
                </a:lnTo>
                <a:close/>
                <a:moveTo>
                  <a:pt x="190370" y="67810"/>
                </a:moveTo>
                <a:lnTo>
                  <a:pt x="190370" y="76014"/>
                </a:lnTo>
                <a:lnTo>
                  <a:pt x="181942" y="76014"/>
                </a:lnTo>
                <a:lnTo>
                  <a:pt x="181942" y="67810"/>
                </a:lnTo>
                <a:close/>
                <a:moveTo>
                  <a:pt x="199020" y="67810"/>
                </a:moveTo>
                <a:lnTo>
                  <a:pt x="199020" y="76014"/>
                </a:lnTo>
                <a:lnTo>
                  <a:pt x="190593" y="76014"/>
                </a:lnTo>
                <a:lnTo>
                  <a:pt x="190593" y="67810"/>
                </a:lnTo>
                <a:close/>
                <a:moveTo>
                  <a:pt x="207727" y="67810"/>
                </a:moveTo>
                <a:lnTo>
                  <a:pt x="207727" y="76014"/>
                </a:lnTo>
                <a:lnTo>
                  <a:pt x="199244" y="76014"/>
                </a:lnTo>
                <a:lnTo>
                  <a:pt x="199244" y="67810"/>
                </a:lnTo>
                <a:close/>
                <a:moveTo>
                  <a:pt x="216377" y="67810"/>
                </a:moveTo>
                <a:lnTo>
                  <a:pt x="216377" y="76014"/>
                </a:lnTo>
                <a:lnTo>
                  <a:pt x="207950" y="76014"/>
                </a:lnTo>
                <a:lnTo>
                  <a:pt x="207950" y="67810"/>
                </a:lnTo>
                <a:close/>
                <a:moveTo>
                  <a:pt x="225028" y="67810"/>
                </a:moveTo>
                <a:lnTo>
                  <a:pt x="225028" y="76014"/>
                </a:lnTo>
                <a:lnTo>
                  <a:pt x="216601" y="76014"/>
                </a:lnTo>
                <a:lnTo>
                  <a:pt x="216601" y="67810"/>
                </a:lnTo>
                <a:close/>
                <a:moveTo>
                  <a:pt x="233679" y="67810"/>
                </a:moveTo>
                <a:lnTo>
                  <a:pt x="233679" y="76014"/>
                </a:lnTo>
                <a:lnTo>
                  <a:pt x="225251" y="76014"/>
                </a:lnTo>
                <a:lnTo>
                  <a:pt x="225251" y="67810"/>
                </a:lnTo>
                <a:close/>
                <a:moveTo>
                  <a:pt x="242329" y="67810"/>
                </a:moveTo>
                <a:lnTo>
                  <a:pt x="242329" y="76014"/>
                </a:lnTo>
                <a:lnTo>
                  <a:pt x="233902" y="76014"/>
                </a:lnTo>
                <a:lnTo>
                  <a:pt x="233902" y="67810"/>
                </a:lnTo>
                <a:close/>
                <a:moveTo>
                  <a:pt x="250980" y="67810"/>
                </a:moveTo>
                <a:lnTo>
                  <a:pt x="250980" y="76014"/>
                </a:lnTo>
                <a:lnTo>
                  <a:pt x="242553" y="76014"/>
                </a:lnTo>
                <a:lnTo>
                  <a:pt x="242553" y="67810"/>
                </a:lnTo>
                <a:close/>
                <a:moveTo>
                  <a:pt x="259686" y="67810"/>
                </a:moveTo>
                <a:lnTo>
                  <a:pt x="259686" y="76014"/>
                </a:lnTo>
                <a:lnTo>
                  <a:pt x="251203" y="76014"/>
                </a:lnTo>
                <a:lnTo>
                  <a:pt x="251203" y="67810"/>
                </a:lnTo>
                <a:close/>
                <a:moveTo>
                  <a:pt x="268337" y="67810"/>
                </a:moveTo>
                <a:lnTo>
                  <a:pt x="268337" y="76014"/>
                </a:lnTo>
                <a:lnTo>
                  <a:pt x="259910" y="76014"/>
                </a:lnTo>
                <a:lnTo>
                  <a:pt x="259910" y="67810"/>
                </a:lnTo>
                <a:close/>
                <a:moveTo>
                  <a:pt x="276988" y="67810"/>
                </a:moveTo>
                <a:lnTo>
                  <a:pt x="276988" y="76014"/>
                </a:lnTo>
                <a:lnTo>
                  <a:pt x="268560" y="76014"/>
                </a:lnTo>
                <a:lnTo>
                  <a:pt x="268560" y="67810"/>
                </a:lnTo>
                <a:close/>
                <a:moveTo>
                  <a:pt x="17190" y="76237"/>
                </a:moveTo>
                <a:lnTo>
                  <a:pt x="17190" y="84497"/>
                </a:lnTo>
                <a:lnTo>
                  <a:pt x="8762" y="84497"/>
                </a:lnTo>
                <a:lnTo>
                  <a:pt x="8762" y="76237"/>
                </a:lnTo>
                <a:close/>
                <a:moveTo>
                  <a:pt x="25840" y="76237"/>
                </a:moveTo>
                <a:lnTo>
                  <a:pt x="25840" y="84497"/>
                </a:lnTo>
                <a:lnTo>
                  <a:pt x="17413" y="84497"/>
                </a:lnTo>
                <a:lnTo>
                  <a:pt x="17413" y="76237"/>
                </a:lnTo>
                <a:close/>
                <a:moveTo>
                  <a:pt x="34547" y="76237"/>
                </a:moveTo>
                <a:lnTo>
                  <a:pt x="34547" y="84497"/>
                </a:lnTo>
                <a:lnTo>
                  <a:pt x="26064" y="84497"/>
                </a:lnTo>
                <a:lnTo>
                  <a:pt x="26064" y="76237"/>
                </a:lnTo>
                <a:close/>
                <a:moveTo>
                  <a:pt x="43197" y="76237"/>
                </a:moveTo>
                <a:lnTo>
                  <a:pt x="43197" y="84497"/>
                </a:lnTo>
                <a:lnTo>
                  <a:pt x="34770" y="84497"/>
                </a:lnTo>
                <a:lnTo>
                  <a:pt x="34770" y="76237"/>
                </a:lnTo>
                <a:close/>
                <a:moveTo>
                  <a:pt x="51848" y="76237"/>
                </a:moveTo>
                <a:lnTo>
                  <a:pt x="51848" y="84497"/>
                </a:lnTo>
                <a:lnTo>
                  <a:pt x="43421" y="84497"/>
                </a:lnTo>
                <a:lnTo>
                  <a:pt x="43421" y="76237"/>
                </a:lnTo>
                <a:close/>
                <a:moveTo>
                  <a:pt x="60499" y="76237"/>
                </a:moveTo>
                <a:lnTo>
                  <a:pt x="60499" y="84497"/>
                </a:lnTo>
                <a:lnTo>
                  <a:pt x="52071" y="84497"/>
                </a:lnTo>
                <a:lnTo>
                  <a:pt x="52071" y="76237"/>
                </a:lnTo>
                <a:close/>
                <a:moveTo>
                  <a:pt x="69149" y="76237"/>
                </a:moveTo>
                <a:lnTo>
                  <a:pt x="69149" y="84497"/>
                </a:lnTo>
                <a:lnTo>
                  <a:pt x="60722" y="84497"/>
                </a:lnTo>
                <a:lnTo>
                  <a:pt x="60722" y="76237"/>
                </a:lnTo>
                <a:close/>
                <a:moveTo>
                  <a:pt x="77800" y="76237"/>
                </a:moveTo>
                <a:lnTo>
                  <a:pt x="77800" y="84497"/>
                </a:lnTo>
                <a:lnTo>
                  <a:pt x="69373" y="84497"/>
                </a:lnTo>
                <a:lnTo>
                  <a:pt x="69373" y="76237"/>
                </a:lnTo>
                <a:close/>
                <a:moveTo>
                  <a:pt x="86506" y="76237"/>
                </a:moveTo>
                <a:lnTo>
                  <a:pt x="86506" y="84497"/>
                </a:lnTo>
                <a:lnTo>
                  <a:pt x="78023" y="84497"/>
                </a:lnTo>
                <a:lnTo>
                  <a:pt x="78023" y="76237"/>
                </a:lnTo>
                <a:close/>
                <a:moveTo>
                  <a:pt x="95157" y="76237"/>
                </a:moveTo>
                <a:lnTo>
                  <a:pt x="95157" y="84497"/>
                </a:lnTo>
                <a:lnTo>
                  <a:pt x="86730" y="84497"/>
                </a:lnTo>
                <a:lnTo>
                  <a:pt x="86730" y="76237"/>
                </a:lnTo>
                <a:close/>
                <a:moveTo>
                  <a:pt x="103808" y="76237"/>
                </a:moveTo>
                <a:lnTo>
                  <a:pt x="103808" y="84497"/>
                </a:lnTo>
                <a:lnTo>
                  <a:pt x="95380" y="84497"/>
                </a:lnTo>
                <a:lnTo>
                  <a:pt x="95380" y="76237"/>
                </a:lnTo>
                <a:close/>
                <a:moveTo>
                  <a:pt x="112458" y="76237"/>
                </a:moveTo>
                <a:lnTo>
                  <a:pt x="112458" y="84497"/>
                </a:lnTo>
                <a:lnTo>
                  <a:pt x="104031" y="84497"/>
                </a:lnTo>
                <a:lnTo>
                  <a:pt x="104031" y="76237"/>
                </a:lnTo>
                <a:close/>
                <a:moveTo>
                  <a:pt x="121109" y="76237"/>
                </a:moveTo>
                <a:lnTo>
                  <a:pt x="121109" y="84497"/>
                </a:lnTo>
                <a:lnTo>
                  <a:pt x="112681" y="84497"/>
                </a:lnTo>
                <a:lnTo>
                  <a:pt x="112681" y="76237"/>
                </a:lnTo>
                <a:close/>
                <a:moveTo>
                  <a:pt x="129760" y="76237"/>
                </a:moveTo>
                <a:lnTo>
                  <a:pt x="129760" y="84497"/>
                </a:lnTo>
                <a:lnTo>
                  <a:pt x="121332" y="84497"/>
                </a:lnTo>
                <a:lnTo>
                  <a:pt x="121332" y="76237"/>
                </a:lnTo>
                <a:close/>
                <a:moveTo>
                  <a:pt x="138410" y="76237"/>
                </a:moveTo>
                <a:lnTo>
                  <a:pt x="138410" y="84497"/>
                </a:lnTo>
                <a:lnTo>
                  <a:pt x="129983" y="84497"/>
                </a:lnTo>
                <a:lnTo>
                  <a:pt x="129983" y="76237"/>
                </a:lnTo>
                <a:close/>
                <a:moveTo>
                  <a:pt x="147117" y="76237"/>
                </a:moveTo>
                <a:lnTo>
                  <a:pt x="147117" y="84497"/>
                </a:lnTo>
                <a:lnTo>
                  <a:pt x="138633" y="84497"/>
                </a:lnTo>
                <a:lnTo>
                  <a:pt x="138633" y="76237"/>
                </a:lnTo>
                <a:close/>
                <a:moveTo>
                  <a:pt x="155767" y="76237"/>
                </a:moveTo>
                <a:lnTo>
                  <a:pt x="155767" y="84497"/>
                </a:lnTo>
                <a:lnTo>
                  <a:pt x="147340" y="84497"/>
                </a:lnTo>
                <a:lnTo>
                  <a:pt x="147340" y="76237"/>
                </a:lnTo>
                <a:close/>
                <a:moveTo>
                  <a:pt x="164418" y="76237"/>
                </a:moveTo>
                <a:lnTo>
                  <a:pt x="164418" y="84497"/>
                </a:lnTo>
                <a:lnTo>
                  <a:pt x="155990" y="84497"/>
                </a:lnTo>
                <a:lnTo>
                  <a:pt x="155990" y="76237"/>
                </a:lnTo>
                <a:close/>
                <a:moveTo>
                  <a:pt x="173069" y="76237"/>
                </a:moveTo>
                <a:lnTo>
                  <a:pt x="173069" y="84497"/>
                </a:lnTo>
                <a:lnTo>
                  <a:pt x="164641" y="84497"/>
                </a:lnTo>
                <a:lnTo>
                  <a:pt x="164641" y="76237"/>
                </a:lnTo>
                <a:close/>
                <a:moveTo>
                  <a:pt x="181719" y="76237"/>
                </a:moveTo>
                <a:lnTo>
                  <a:pt x="181719" y="84497"/>
                </a:lnTo>
                <a:lnTo>
                  <a:pt x="173292" y="84497"/>
                </a:lnTo>
                <a:lnTo>
                  <a:pt x="173292" y="76237"/>
                </a:lnTo>
                <a:close/>
                <a:moveTo>
                  <a:pt x="190370" y="76237"/>
                </a:moveTo>
                <a:lnTo>
                  <a:pt x="190370" y="84497"/>
                </a:lnTo>
                <a:lnTo>
                  <a:pt x="181942" y="84497"/>
                </a:lnTo>
                <a:lnTo>
                  <a:pt x="181942" y="76237"/>
                </a:lnTo>
                <a:close/>
                <a:moveTo>
                  <a:pt x="199020" y="76237"/>
                </a:moveTo>
                <a:lnTo>
                  <a:pt x="199020" y="84497"/>
                </a:lnTo>
                <a:lnTo>
                  <a:pt x="190593" y="84497"/>
                </a:lnTo>
                <a:lnTo>
                  <a:pt x="190593" y="76237"/>
                </a:lnTo>
                <a:close/>
                <a:moveTo>
                  <a:pt x="207727" y="76237"/>
                </a:moveTo>
                <a:lnTo>
                  <a:pt x="207727" y="84497"/>
                </a:lnTo>
                <a:lnTo>
                  <a:pt x="199244" y="84497"/>
                </a:lnTo>
                <a:lnTo>
                  <a:pt x="199244" y="76237"/>
                </a:lnTo>
                <a:close/>
                <a:moveTo>
                  <a:pt x="216377" y="76237"/>
                </a:moveTo>
                <a:lnTo>
                  <a:pt x="216377" y="84497"/>
                </a:lnTo>
                <a:lnTo>
                  <a:pt x="207950" y="84497"/>
                </a:lnTo>
                <a:lnTo>
                  <a:pt x="207950" y="76237"/>
                </a:lnTo>
                <a:close/>
                <a:moveTo>
                  <a:pt x="225028" y="76237"/>
                </a:moveTo>
                <a:lnTo>
                  <a:pt x="225028" y="84497"/>
                </a:lnTo>
                <a:lnTo>
                  <a:pt x="216601" y="84497"/>
                </a:lnTo>
                <a:lnTo>
                  <a:pt x="216601" y="76237"/>
                </a:lnTo>
                <a:close/>
                <a:moveTo>
                  <a:pt x="233679" y="76237"/>
                </a:moveTo>
                <a:lnTo>
                  <a:pt x="233679" y="84497"/>
                </a:lnTo>
                <a:lnTo>
                  <a:pt x="225251" y="84497"/>
                </a:lnTo>
                <a:lnTo>
                  <a:pt x="225251" y="76237"/>
                </a:lnTo>
                <a:close/>
                <a:moveTo>
                  <a:pt x="242329" y="76237"/>
                </a:moveTo>
                <a:lnTo>
                  <a:pt x="242329" y="84497"/>
                </a:lnTo>
                <a:lnTo>
                  <a:pt x="233902" y="84497"/>
                </a:lnTo>
                <a:lnTo>
                  <a:pt x="233902" y="76237"/>
                </a:lnTo>
                <a:close/>
                <a:moveTo>
                  <a:pt x="250980" y="76237"/>
                </a:moveTo>
                <a:lnTo>
                  <a:pt x="250980" y="84497"/>
                </a:lnTo>
                <a:lnTo>
                  <a:pt x="242553" y="84497"/>
                </a:lnTo>
                <a:lnTo>
                  <a:pt x="242553" y="76237"/>
                </a:lnTo>
                <a:close/>
                <a:moveTo>
                  <a:pt x="259686" y="76237"/>
                </a:moveTo>
                <a:lnTo>
                  <a:pt x="259686" y="84497"/>
                </a:lnTo>
                <a:lnTo>
                  <a:pt x="251203" y="84497"/>
                </a:lnTo>
                <a:lnTo>
                  <a:pt x="251203" y="76237"/>
                </a:lnTo>
                <a:close/>
                <a:moveTo>
                  <a:pt x="268337" y="76237"/>
                </a:moveTo>
                <a:lnTo>
                  <a:pt x="268337" y="84497"/>
                </a:lnTo>
                <a:lnTo>
                  <a:pt x="259910" y="84497"/>
                </a:lnTo>
                <a:lnTo>
                  <a:pt x="259910" y="76237"/>
                </a:lnTo>
                <a:close/>
                <a:moveTo>
                  <a:pt x="276988" y="76237"/>
                </a:moveTo>
                <a:lnTo>
                  <a:pt x="276988" y="84497"/>
                </a:lnTo>
                <a:lnTo>
                  <a:pt x="268560" y="84497"/>
                </a:lnTo>
                <a:lnTo>
                  <a:pt x="268560" y="76237"/>
                </a:lnTo>
                <a:close/>
                <a:moveTo>
                  <a:pt x="17190" y="84720"/>
                </a:moveTo>
                <a:lnTo>
                  <a:pt x="17190" y="92924"/>
                </a:lnTo>
                <a:lnTo>
                  <a:pt x="8762" y="92924"/>
                </a:lnTo>
                <a:lnTo>
                  <a:pt x="8762" y="84720"/>
                </a:lnTo>
                <a:close/>
                <a:moveTo>
                  <a:pt x="25840" y="84720"/>
                </a:moveTo>
                <a:lnTo>
                  <a:pt x="25840" y="92924"/>
                </a:lnTo>
                <a:lnTo>
                  <a:pt x="17413" y="92924"/>
                </a:lnTo>
                <a:lnTo>
                  <a:pt x="17413" y="84720"/>
                </a:lnTo>
                <a:close/>
                <a:moveTo>
                  <a:pt x="34547" y="84720"/>
                </a:moveTo>
                <a:lnTo>
                  <a:pt x="34547" y="92924"/>
                </a:lnTo>
                <a:lnTo>
                  <a:pt x="26064" y="92924"/>
                </a:lnTo>
                <a:lnTo>
                  <a:pt x="26064" y="84720"/>
                </a:lnTo>
                <a:close/>
                <a:moveTo>
                  <a:pt x="43197" y="84720"/>
                </a:moveTo>
                <a:lnTo>
                  <a:pt x="43197" y="92924"/>
                </a:lnTo>
                <a:lnTo>
                  <a:pt x="34770" y="92924"/>
                </a:lnTo>
                <a:lnTo>
                  <a:pt x="34770" y="84720"/>
                </a:lnTo>
                <a:close/>
                <a:moveTo>
                  <a:pt x="51848" y="84720"/>
                </a:moveTo>
                <a:lnTo>
                  <a:pt x="51848" y="92924"/>
                </a:lnTo>
                <a:lnTo>
                  <a:pt x="43421" y="92924"/>
                </a:lnTo>
                <a:lnTo>
                  <a:pt x="43421" y="84720"/>
                </a:lnTo>
                <a:close/>
                <a:moveTo>
                  <a:pt x="60499" y="84720"/>
                </a:moveTo>
                <a:lnTo>
                  <a:pt x="60499" y="92924"/>
                </a:lnTo>
                <a:lnTo>
                  <a:pt x="52071" y="92924"/>
                </a:lnTo>
                <a:lnTo>
                  <a:pt x="52071" y="84720"/>
                </a:lnTo>
                <a:close/>
                <a:moveTo>
                  <a:pt x="69149" y="84720"/>
                </a:moveTo>
                <a:lnTo>
                  <a:pt x="69149" y="92924"/>
                </a:lnTo>
                <a:lnTo>
                  <a:pt x="60722" y="92924"/>
                </a:lnTo>
                <a:lnTo>
                  <a:pt x="60722" y="84720"/>
                </a:lnTo>
                <a:close/>
                <a:moveTo>
                  <a:pt x="77800" y="84720"/>
                </a:moveTo>
                <a:lnTo>
                  <a:pt x="77800" y="92924"/>
                </a:lnTo>
                <a:lnTo>
                  <a:pt x="69373" y="92924"/>
                </a:lnTo>
                <a:lnTo>
                  <a:pt x="69373" y="84720"/>
                </a:lnTo>
                <a:close/>
                <a:moveTo>
                  <a:pt x="86506" y="84720"/>
                </a:moveTo>
                <a:lnTo>
                  <a:pt x="86506" y="92924"/>
                </a:lnTo>
                <a:lnTo>
                  <a:pt x="78023" y="92924"/>
                </a:lnTo>
                <a:lnTo>
                  <a:pt x="78023" y="84720"/>
                </a:lnTo>
                <a:close/>
                <a:moveTo>
                  <a:pt x="95157" y="84720"/>
                </a:moveTo>
                <a:lnTo>
                  <a:pt x="95157" y="92924"/>
                </a:lnTo>
                <a:lnTo>
                  <a:pt x="86730" y="92924"/>
                </a:lnTo>
                <a:lnTo>
                  <a:pt x="86730" y="84720"/>
                </a:lnTo>
                <a:close/>
                <a:moveTo>
                  <a:pt x="103808" y="84720"/>
                </a:moveTo>
                <a:lnTo>
                  <a:pt x="103808" y="92924"/>
                </a:lnTo>
                <a:lnTo>
                  <a:pt x="95380" y="92924"/>
                </a:lnTo>
                <a:lnTo>
                  <a:pt x="95380" y="84720"/>
                </a:lnTo>
                <a:close/>
                <a:moveTo>
                  <a:pt x="112458" y="84720"/>
                </a:moveTo>
                <a:lnTo>
                  <a:pt x="112458" y="92924"/>
                </a:lnTo>
                <a:lnTo>
                  <a:pt x="104031" y="92924"/>
                </a:lnTo>
                <a:lnTo>
                  <a:pt x="104031" y="84720"/>
                </a:lnTo>
                <a:close/>
                <a:moveTo>
                  <a:pt x="121109" y="84720"/>
                </a:moveTo>
                <a:lnTo>
                  <a:pt x="121109" y="92924"/>
                </a:lnTo>
                <a:lnTo>
                  <a:pt x="112681" y="92924"/>
                </a:lnTo>
                <a:lnTo>
                  <a:pt x="112681" y="84720"/>
                </a:lnTo>
                <a:close/>
                <a:moveTo>
                  <a:pt x="129760" y="84720"/>
                </a:moveTo>
                <a:lnTo>
                  <a:pt x="129760" y="92924"/>
                </a:lnTo>
                <a:lnTo>
                  <a:pt x="121332" y="92924"/>
                </a:lnTo>
                <a:lnTo>
                  <a:pt x="121332" y="84720"/>
                </a:lnTo>
                <a:close/>
                <a:moveTo>
                  <a:pt x="138410" y="84720"/>
                </a:moveTo>
                <a:lnTo>
                  <a:pt x="138410" y="92924"/>
                </a:lnTo>
                <a:lnTo>
                  <a:pt x="129983" y="92924"/>
                </a:lnTo>
                <a:lnTo>
                  <a:pt x="129983" y="84720"/>
                </a:lnTo>
                <a:close/>
                <a:moveTo>
                  <a:pt x="147117" y="84720"/>
                </a:moveTo>
                <a:lnTo>
                  <a:pt x="147117" y="92924"/>
                </a:lnTo>
                <a:lnTo>
                  <a:pt x="138633" y="92924"/>
                </a:lnTo>
                <a:lnTo>
                  <a:pt x="138633" y="84720"/>
                </a:lnTo>
                <a:close/>
                <a:moveTo>
                  <a:pt x="155767" y="84720"/>
                </a:moveTo>
                <a:lnTo>
                  <a:pt x="155767" y="92924"/>
                </a:lnTo>
                <a:lnTo>
                  <a:pt x="147340" y="92924"/>
                </a:lnTo>
                <a:lnTo>
                  <a:pt x="147340" y="84720"/>
                </a:lnTo>
                <a:close/>
                <a:moveTo>
                  <a:pt x="164418" y="84720"/>
                </a:moveTo>
                <a:lnTo>
                  <a:pt x="164418" y="92924"/>
                </a:lnTo>
                <a:lnTo>
                  <a:pt x="155990" y="92924"/>
                </a:lnTo>
                <a:lnTo>
                  <a:pt x="155990" y="84720"/>
                </a:lnTo>
                <a:close/>
                <a:moveTo>
                  <a:pt x="173069" y="84720"/>
                </a:moveTo>
                <a:lnTo>
                  <a:pt x="173069" y="92924"/>
                </a:lnTo>
                <a:lnTo>
                  <a:pt x="164641" y="92924"/>
                </a:lnTo>
                <a:lnTo>
                  <a:pt x="164641" y="84720"/>
                </a:lnTo>
                <a:close/>
                <a:moveTo>
                  <a:pt x="181719" y="84720"/>
                </a:moveTo>
                <a:lnTo>
                  <a:pt x="181719" y="92924"/>
                </a:lnTo>
                <a:lnTo>
                  <a:pt x="173292" y="92924"/>
                </a:lnTo>
                <a:lnTo>
                  <a:pt x="173292" y="84720"/>
                </a:lnTo>
                <a:close/>
                <a:moveTo>
                  <a:pt x="190370" y="84720"/>
                </a:moveTo>
                <a:lnTo>
                  <a:pt x="190370" y="92924"/>
                </a:lnTo>
                <a:lnTo>
                  <a:pt x="181942" y="92924"/>
                </a:lnTo>
                <a:lnTo>
                  <a:pt x="181942" y="84720"/>
                </a:lnTo>
                <a:close/>
                <a:moveTo>
                  <a:pt x="199020" y="84720"/>
                </a:moveTo>
                <a:lnTo>
                  <a:pt x="199020" y="92924"/>
                </a:lnTo>
                <a:lnTo>
                  <a:pt x="190593" y="92924"/>
                </a:lnTo>
                <a:lnTo>
                  <a:pt x="190593" y="84720"/>
                </a:lnTo>
                <a:close/>
                <a:moveTo>
                  <a:pt x="207727" y="84720"/>
                </a:moveTo>
                <a:lnTo>
                  <a:pt x="207727" y="92924"/>
                </a:lnTo>
                <a:lnTo>
                  <a:pt x="199244" y="92924"/>
                </a:lnTo>
                <a:lnTo>
                  <a:pt x="199244" y="84720"/>
                </a:lnTo>
                <a:close/>
                <a:moveTo>
                  <a:pt x="216377" y="84720"/>
                </a:moveTo>
                <a:lnTo>
                  <a:pt x="216377" y="92924"/>
                </a:lnTo>
                <a:lnTo>
                  <a:pt x="207950" y="92924"/>
                </a:lnTo>
                <a:lnTo>
                  <a:pt x="207950" y="84720"/>
                </a:lnTo>
                <a:close/>
                <a:moveTo>
                  <a:pt x="225028" y="84720"/>
                </a:moveTo>
                <a:lnTo>
                  <a:pt x="225028" y="92924"/>
                </a:lnTo>
                <a:lnTo>
                  <a:pt x="216601" y="92924"/>
                </a:lnTo>
                <a:lnTo>
                  <a:pt x="216601" y="84720"/>
                </a:lnTo>
                <a:close/>
                <a:moveTo>
                  <a:pt x="233679" y="84720"/>
                </a:moveTo>
                <a:lnTo>
                  <a:pt x="233679" y="92924"/>
                </a:lnTo>
                <a:lnTo>
                  <a:pt x="225251" y="92924"/>
                </a:lnTo>
                <a:lnTo>
                  <a:pt x="225251" y="84720"/>
                </a:lnTo>
                <a:close/>
                <a:moveTo>
                  <a:pt x="242329" y="84720"/>
                </a:moveTo>
                <a:lnTo>
                  <a:pt x="242329" y="92924"/>
                </a:lnTo>
                <a:lnTo>
                  <a:pt x="233902" y="92924"/>
                </a:lnTo>
                <a:lnTo>
                  <a:pt x="233902" y="84720"/>
                </a:lnTo>
                <a:close/>
                <a:moveTo>
                  <a:pt x="250980" y="84720"/>
                </a:moveTo>
                <a:lnTo>
                  <a:pt x="250980" y="92924"/>
                </a:lnTo>
                <a:lnTo>
                  <a:pt x="242553" y="92924"/>
                </a:lnTo>
                <a:lnTo>
                  <a:pt x="242553" y="84720"/>
                </a:lnTo>
                <a:close/>
                <a:moveTo>
                  <a:pt x="259686" y="84720"/>
                </a:moveTo>
                <a:lnTo>
                  <a:pt x="259686" y="92924"/>
                </a:lnTo>
                <a:lnTo>
                  <a:pt x="251203" y="92924"/>
                </a:lnTo>
                <a:lnTo>
                  <a:pt x="251203" y="84720"/>
                </a:lnTo>
                <a:close/>
                <a:moveTo>
                  <a:pt x="268337" y="84720"/>
                </a:moveTo>
                <a:lnTo>
                  <a:pt x="268337" y="92924"/>
                </a:lnTo>
                <a:lnTo>
                  <a:pt x="259910" y="92924"/>
                </a:lnTo>
                <a:lnTo>
                  <a:pt x="259910" y="84720"/>
                </a:lnTo>
                <a:close/>
                <a:moveTo>
                  <a:pt x="276988" y="84720"/>
                </a:moveTo>
                <a:lnTo>
                  <a:pt x="276988" y="92924"/>
                </a:lnTo>
                <a:lnTo>
                  <a:pt x="268560" y="92924"/>
                </a:lnTo>
                <a:lnTo>
                  <a:pt x="268560" y="84720"/>
                </a:lnTo>
                <a:close/>
                <a:moveTo>
                  <a:pt x="17190" y="93148"/>
                </a:moveTo>
                <a:lnTo>
                  <a:pt x="17190" y="101408"/>
                </a:lnTo>
                <a:lnTo>
                  <a:pt x="8762" y="101408"/>
                </a:lnTo>
                <a:lnTo>
                  <a:pt x="8762" y="93148"/>
                </a:lnTo>
                <a:close/>
                <a:moveTo>
                  <a:pt x="25840" y="93148"/>
                </a:moveTo>
                <a:lnTo>
                  <a:pt x="25840" y="101408"/>
                </a:lnTo>
                <a:lnTo>
                  <a:pt x="17413" y="101408"/>
                </a:lnTo>
                <a:lnTo>
                  <a:pt x="17413" y="93148"/>
                </a:lnTo>
                <a:close/>
                <a:moveTo>
                  <a:pt x="34547" y="93148"/>
                </a:moveTo>
                <a:lnTo>
                  <a:pt x="34547" y="101408"/>
                </a:lnTo>
                <a:lnTo>
                  <a:pt x="26064" y="101408"/>
                </a:lnTo>
                <a:lnTo>
                  <a:pt x="26064" y="93148"/>
                </a:lnTo>
                <a:close/>
                <a:moveTo>
                  <a:pt x="43197" y="93148"/>
                </a:moveTo>
                <a:lnTo>
                  <a:pt x="43197" y="101408"/>
                </a:lnTo>
                <a:lnTo>
                  <a:pt x="34770" y="101408"/>
                </a:lnTo>
                <a:lnTo>
                  <a:pt x="34770" y="93148"/>
                </a:lnTo>
                <a:close/>
                <a:moveTo>
                  <a:pt x="51848" y="93148"/>
                </a:moveTo>
                <a:lnTo>
                  <a:pt x="51848" y="101408"/>
                </a:lnTo>
                <a:lnTo>
                  <a:pt x="43421" y="101408"/>
                </a:lnTo>
                <a:lnTo>
                  <a:pt x="43421" y="93148"/>
                </a:lnTo>
                <a:close/>
                <a:moveTo>
                  <a:pt x="60499" y="93148"/>
                </a:moveTo>
                <a:lnTo>
                  <a:pt x="60499" y="101408"/>
                </a:lnTo>
                <a:lnTo>
                  <a:pt x="52071" y="101408"/>
                </a:lnTo>
                <a:lnTo>
                  <a:pt x="52071" y="93148"/>
                </a:lnTo>
                <a:close/>
                <a:moveTo>
                  <a:pt x="69149" y="93148"/>
                </a:moveTo>
                <a:lnTo>
                  <a:pt x="69149" y="101408"/>
                </a:lnTo>
                <a:lnTo>
                  <a:pt x="60722" y="101408"/>
                </a:lnTo>
                <a:lnTo>
                  <a:pt x="60722" y="93148"/>
                </a:lnTo>
                <a:close/>
                <a:moveTo>
                  <a:pt x="77800" y="93148"/>
                </a:moveTo>
                <a:lnTo>
                  <a:pt x="77800" y="101408"/>
                </a:lnTo>
                <a:lnTo>
                  <a:pt x="69373" y="101408"/>
                </a:lnTo>
                <a:lnTo>
                  <a:pt x="69373" y="93148"/>
                </a:lnTo>
                <a:close/>
                <a:moveTo>
                  <a:pt x="86506" y="93148"/>
                </a:moveTo>
                <a:lnTo>
                  <a:pt x="86506" y="101408"/>
                </a:lnTo>
                <a:lnTo>
                  <a:pt x="78023" y="101408"/>
                </a:lnTo>
                <a:lnTo>
                  <a:pt x="78023" y="93148"/>
                </a:lnTo>
                <a:close/>
                <a:moveTo>
                  <a:pt x="95157" y="93148"/>
                </a:moveTo>
                <a:lnTo>
                  <a:pt x="95157" y="101408"/>
                </a:lnTo>
                <a:lnTo>
                  <a:pt x="86730" y="101408"/>
                </a:lnTo>
                <a:lnTo>
                  <a:pt x="86730" y="93148"/>
                </a:lnTo>
                <a:close/>
                <a:moveTo>
                  <a:pt x="103808" y="93148"/>
                </a:moveTo>
                <a:lnTo>
                  <a:pt x="103808" y="101408"/>
                </a:lnTo>
                <a:lnTo>
                  <a:pt x="95380" y="101408"/>
                </a:lnTo>
                <a:lnTo>
                  <a:pt x="95380" y="93148"/>
                </a:lnTo>
                <a:close/>
                <a:moveTo>
                  <a:pt x="112458" y="93148"/>
                </a:moveTo>
                <a:lnTo>
                  <a:pt x="112458" y="101408"/>
                </a:lnTo>
                <a:lnTo>
                  <a:pt x="104031" y="101408"/>
                </a:lnTo>
                <a:lnTo>
                  <a:pt x="104031" y="93148"/>
                </a:lnTo>
                <a:close/>
                <a:moveTo>
                  <a:pt x="121109" y="93148"/>
                </a:moveTo>
                <a:lnTo>
                  <a:pt x="121109" y="101408"/>
                </a:lnTo>
                <a:lnTo>
                  <a:pt x="112681" y="101408"/>
                </a:lnTo>
                <a:lnTo>
                  <a:pt x="112681" y="93148"/>
                </a:lnTo>
                <a:close/>
                <a:moveTo>
                  <a:pt x="129760" y="93148"/>
                </a:moveTo>
                <a:lnTo>
                  <a:pt x="129760" y="101408"/>
                </a:lnTo>
                <a:lnTo>
                  <a:pt x="121332" y="101408"/>
                </a:lnTo>
                <a:lnTo>
                  <a:pt x="121332" y="93148"/>
                </a:lnTo>
                <a:close/>
                <a:moveTo>
                  <a:pt x="138410" y="93148"/>
                </a:moveTo>
                <a:lnTo>
                  <a:pt x="138410" y="101408"/>
                </a:lnTo>
                <a:lnTo>
                  <a:pt x="129983" y="101408"/>
                </a:lnTo>
                <a:lnTo>
                  <a:pt x="129983" y="93148"/>
                </a:lnTo>
                <a:close/>
                <a:moveTo>
                  <a:pt x="147117" y="93148"/>
                </a:moveTo>
                <a:lnTo>
                  <a:pt x="147117" y="101408"/>
                </a:lnTo>
                <a:lnTo>
                  <a:pt x="138633" y="101408"/>
                </a:lnTo>
                <a:lnTo>
                  <a:pt x="138633" y="93148"/>
                </a:lnTo>
                <a:close/>
                <a:moveTo>
                  <a:pt x="155767" y="93148"/>
                </a:moveTo>
                <a:lnTo>
                  <a:pt x="155767" y="101408"/>
                </a:lnTo>
                <a:lnTo>
                  <a:pt x="147340" y="101408"/>
                </a:lnTo>
                <a:lnTo>
                  <a:pt x="147340" y="93148"/>
                </a:lnTo>
                <a:close/>
                <a:moveTo>
                  <a:pt x="164418" y="93148"/>
                </a:moveTo>
                <a:lnTo>
                  <a:pt x="164418" y="101408"/>
                </a:lnTo>
                <a:lnTo>
                  <a:pt x="155990" y="101408"/>
                </a:lnTo>
                <a:lnTo>
                  <a:pt x="155990" y="93148"/>
                </a:lnTo>
                <a:close/>
                <a:moveTo>
                  <a:pt x="173069" y="93148"/>
                </a:moveTo>
                <a:lnTo>
                  <a:pt x="173069" y="101408"/>
                </a:lnTo>
                <a:lnTo>
                  <a:pt x="164641" y="101408"/>
                </a:lnTo>
                <a:lnTo>
                  <a:pt x="164641" y="93148"/>
                </a:lnTo>
                <a:close/>
                <a:moveTo>
                  <a:pt x="181719" y="93148"/>
                </a:moveTo>
                <a:lnTo>
                  <a:pt x="181719" y="101408"/>
                </a:lnTo>
                <a:lnTo>
                  <a:pt x="173292" y="101408"/>
                </a:lnTo>
                <a:lnTo>
                  <a:pt x="173292" y="93148"/>
                </a:lnTo>
                <a:close/>
                <a:moveTo>
                  <a:pt x="190370" y="93148"/>
                </a:moveTo>
                <a:lnTo>
                  <a:pt x="190370" y="101408"/>
                </a:lnTo>
                <a:lnTo>
                  <a:pt x="181942" y="101408"/>
                </a:lnTo>
                <a:lnTo>
                  <a:pt x="181942" y="93148"/>
                </a:lnTo>
                <a:close/>
                <a:moveTo>
                  <a:pt x="199020" y="93148"/>
                </a:moveTo>
                <a:lnTo>
                  <a:pt x="199020" y="101408"/>
                </a:lnTo>
                <a:lnTo>
                  <a:pt x="190593" y="101408"/>
                </a:lnTo>
                <a:lnTo>
                  <a:pt x="190593" y="93148"/>
                </a:lnTo>
                <a:close/>
                <a:moveTo>
                  <a:pt x="207727" y="93148"/>
                </a:moveTo>
                <a:lnTo>
                  <a:pt x="207727" y="101408"/>
                </a:lnTo>
                <a:lnTo>
                  <a:pt x="199244" y="101408"/>
                </a:lnTo>
                <a:lnTo>
                  <a:pt x="199244" y="93148"/>
                </a:lnTo>
                <a:close/>
                <a:moveTo>
                  <a:pt x="216377" y="93148"/>
                </a:moveTo>
                <a:lnTo>
                  <a:pt x="216377" y="101408"/>
                </a:lnTo>
                <a:lnTo>
                  <a:pt x="207950" y="101408"/>
                </a:lnTo>
                <a:lnTo>
                  <a:pt x="207950" y="93148"/>
                </a:lnTo>
                <a:close/>
                <a:moveTo>
                  <a:pt x="225028" y="93148"/>
                </a:moveTo>
                <a:lnTo>
                  <a:pt x="225028" y="101408"/>
                </a:lnTo>
                <a:lnTo>
                  <a:pt x="216601" y="101408"/>
                </a:lnTo>
                <a:lnTo>
                  <a:pt x="216601" y="93148"/>
                </a:lnTo>
                <a:close/>
                <a:moveTo>
                  <a:pt x="233679" y="93148"/>
                </a:moveTo>
                <a:lnTo>
                  <a:pt x="233679" y="101408"/>
                </a:lnTo>
                <a:lnTo>
                  <a:pt x="225251" y="101408"/>
                </a:lnTo>
                <a:lnTo>
                  <a:pt x="225251" y="93148"/>
                </a:lnTo>
                <a:close/>
                <a:moveTo>
                  <a:pt x="242329" y="93148"/>
                </a:moveTo>
                <a:lnTo>
                  <a:pt x="242329" y="101408"/>
                </a:lnTo>
                <a:lnTo>
                  <a:pt x="233902" y="101408"/>
                </a:lnTo>
                <a:lnTo>
                  <a:pt x="233902" y="93148"/>
                </a:lnTo>
                <a:close/>
                <a:moveTo>
                  <a:pt x="250980" y="93148"/>
                </a:moveTo>
                <a:lnTo>
                  <a:pt x="250980" y="101408"/>
                </a:lnTo>
                <a:lnTo>
                  <a:pt x="242553" y="101408"/>
                </a:lnTo>
                <a:lnTo>
                  <a:pt x="242553" y="93148"/>
                </a:lnTo>
                <a:close/>
                <a:moveTo>
                  <a:pt x="259686" y="93148"/>
                </a:moveTo>
                <a:lnTo>
                  <a:pt x="259686" y="101408"/>
                </a:lnTo>
                <a:lnTo>
                  <a:pt x="251203" y="101408"/>
                </a:lnTo>
                <a:lnTo>
                  <a:pt x="251203" y="93148"/>
                </a:lnTo>
                <a:close/>
                <a:moveTo>
                  <a:pt x="268337" y="93148"/>
                </a:moveTo>
                <a:lnTo>
                  <a:pt x="268337" y="101408"/>
                </a:lnTo>
                <a:lnTo>
                  <a:pt x="259910" y="101408"/>
                </a:lnTo>
                <a:lnTo>
                  <a:pt x="259910" y="93148"/>
                </a:lnTo>
                <a:close/>
                <a:moveTo>
                  <a:pt x="276988" y="93148"/>
                </a:moveTo>
                <a:lnTo>
                  <a:pt x="276988" y="101408"/>
                </a:lnTo>
                <a:lnTo>
                  <a:pt x="268560" y="101408"/>
                </a:lnTo>
                <a:lnTo>
                  <a:pt x="268560" y="93148"/>
                </a:lnTo>
                <a:close/>
                <a:moveTo>
                  <a:pt x="17190" y="101631"/>
                </a:moveTo>
                <a:lnTo>
                  <a:pt x="17190" y="109891"/>
                </a:lnTo>
                <a:lnTo>
                  <a:pt x="8762" y="109891"/>
                </a:lnTo>
                <a:lnTo>
                  <a:pt x="8762" y="101631"/>
                </a:lnTo>
                <a:close/>
                <a:moveTo>
                  <a:pt x="25840" y="101631"/>
                </a:moveTo>
                <a:lnTo>
                  <a:pt x="25840" y="109891"/>
                </a:lnTo>
                <a:lnTo>
                  <a:pt x="17413" y="109891"/>
                </a:lnTo>
                <a:lnTo>
                  <a:pt x="17413" y="101631"/>
                </a:lnTo>
                <a:close/>
                <a:moveTo>
                  <a:pt x="34547" y="101631"/>
                </a:moveTo>
                <a:lnTo>
                  <a:pt x="34547" y="109891"/>
                </a:lnTo>
                <a:lnTo>
                  <a:pt x="26064" y="109891"/>
                </a:lnTo>
                <a:lnTo>
                  <a:pt x="26064" y="101631"/>
                </a:lnTo>
                <a:close/>
                <a:moveTo>
                  <a:pt x="43197" y="101631"/>
                </a:moveTo>
                <a:lnTo>
                  <a:pt x="43197" y="109891"/>
                </a:lnTo>
                <a:lnTo>
                  <a:pt x="34770" y="109891"/>
                </a:lnTo>
                <a:lnTo>
                  <a:pt x="34770" y="101631"/>
                </a:lnTo>
                <a:close/>
                <a:moveTo>
                  <a:pt x="51848" y="101631"/>
                </a:moveTo>
                <a:lnTo>
                  <a:pt x="51848" y="109891"/>
                </a:lnTo>
                <a:lnTo>
                  <a:pt x="43421" y="109891"/>
                </a:lnTo>
                <a:lnTo>
                  <a:pt x="43421" y="101631"/>
                </a:lnTo>
                <a:close/>
                <a:moveTo>
                  <a:pt x="60499" y="101631"/>
                </a:moveTo>
                <a:lnTo>
                  <a:pt x="60499" y="109891"/>
                </a:lnTo>
                <a:lnTo>
                  <a:pt x="52071" y="109891"/>
                </a:lnTo>
                <a:lnTo>
                  <a:pt x="52071" y="101631"/>
                </a:lnTo>
                <a:close/>
                <a:moveTo>
                  <a:pt x="69149" y="101631"/>
                </a:moveTo>
                <a:lnTo>
                  <a:pt x="69149" y="109891"/>
                </a:lnTo>
                <a:lnTo>
                  <a:pt x="60722" y="109891"/>
                </a:lnTo>
                <a:lnTo>
                  <a:pt x="60722" y="101631"/>
                </a:lnTo>
                <a:close/>
                <a:moveTo>
                  <a:pt x="77800" y="101631"/>
                </a:moveTo>
                <a:lnTo>
                  <a:pt x="77800" y="109891"/>
                </a:lnTo>
                <a:lnTo>
                  <a:pt x="69373" y="109891"/>
                </a:lnTo>
                <a:lnTo>
                  <a:pt x="69373" y="101631"/>
                </a:lnTo>
                <a:close/>
                <a:moveTo>
                  <a:pt x="86506" y="101631"/>
                </a:moveTo>
                <a:lnTo>
                  <a:pt x="86506" y="109891"/>
                </a:lnTo>
                <a:lnTo>
                  <a:pt x="78023" y="109891"/>
                </a:lnTo>
                <a:lnTo>
                  <a:pt x="78023" y="101631"/>
                </a:lnTo>
                <a:close/>
                <a:moveTo>
                  <a:pt x="95157" y="101631"/>
                </a:moveTo>
                <a:lnTo>
                  <a:pt x="95157" y="109891"/>
                </a:lnTo>
                <a:lnTo>
                  <a:pt x="86730" y="109891"/>
                </a:lnTo>
                <a:lnTo>
                  <a:pt x="86730" y="101631"/>
                </a:lnTo>
                <a:close/>
                <a:moveTo>
                  <a:pt x="103808" y="101631"/>
                </a:moveTo>
                <a:lnTo>
                  <a:pt x="103808" y="109891"/>
                </a:lnTo>
                <a:lnTo>
                  <a:pt x="95380" y="109891"/>
                </a:lnTo>
                <a:lnTo>
                  <a:pt x="95380" y="101631"/>
                </a:lnTo>
                <a:close/>
                <a:moveTo>
                  <a:pt x="112458" y="101631"/>
                </a:moveTo>
                <a:lnTo>
                  <a:pt x="112458" y="109891"/>
                </a:lnTo>
                <a:lnTo>
                  <a:pt x="104031" y="109891"/>
                </a:lnTo>
                <a:lnTo>
                  <a:pt x="104031" y="101631"/>
                </a:lnTo>
                <a:close/>
                <a:moveTo>
                  <a:pt x="121109" y="101631"/>
                </a:moveTo>
                <a:lnTo>
                  <a:pt x="121109" y="109891"/>
                </a:lnTo>
                <a:lnTo>
                  <a:pt x="112681" y="109891"/>
                </a:lnTo>
                <a:lnTo>
                  <a:pt x="112681" y="101631"/>
                </a:lnTo>
                <a:close/>
                <a:moveTo>
                  <a:pt x="129760" y="101631"/>
                </a:moveTo>
                <a:lnTo>
                  <a:pt x="129760" y="109891"/>
                </a:lnTo>
                <a:lnTo>
                  <a:pt x="121332" y="109891"/>
                </a:lnTo>
                <a:lnTo>
                  <a:pt x="121332" y="101631"/>
                </a:lnTo>
                <a:close/>
                <a:moveTo>
                  <a:pt x="138410" y="101631"/>
                </a:moveTo>
                <a:lnTo>
                  <a:pt x="138410" y="109891"/>
                </a:lnTo>
                <a:lnTo>
                  <a:pt x="129983" y="109891"/>
                </a:lnTo>
                <a:lnTo>
                  <a:pt x="129983" y="101631"/>
                </a:lnTo>
                <a:close/>
                <a:moveTo>
                  <a:pt x="147117" y="101631"/>
                </a:moveTo>
                <a:lnTo>
                  <a:pt x="147117" y="109891"/>
                </a:lnTo>
                <a:lnTo>
                  <a:pt x="138633" y="109891"/>
                </a:lnTo>
                <a:lnTo>
                  <a:pt x="138633" y="101631"/>
                </a:lnTo>
                <a:close/>
                <a:moveTo>
                  <a:pt x="155767" y="101631"/>
                </a:moveTo>
                <a:lnTo>
                  <a:pt x="155767" y="109891"/>
                </a:lnTo>
                <a:lnTo>
                  <a:pt x="147340" y="109891"/>
                </a:lnTo>
                <a:lnTo>
                  <a:pt x="147340" y="101631"/>
                </a:lnTo>
                <a:close/>
                <a:moveTo>
                  <a:pt x="164418" y="101631"/>
                </a:moveTo>
                <a:lnTo>
                  <a:pt x="164418" y="109891"/>
                </a:lnTo>
                <a:lnTo>
                  <a:pt x="155990" y="109891"/>
                </a:lnTo>
                <a:lnTo>
                  <a:pt x="155990" y="101631"/>
                </a:lnTo>
                <a:close/>
                <a:moveTo>
                  <a:pt x="173069" y="101631"/>
                </a:moveTo>
                <a:lnTo>
                  <a:pt x="173069" y="109891"/>
                </a:lnTo>
                <a:lnTo>
                  <a:pt x="164641" y="109891"/>
                </a:lnTo>
                <a:lnTo>
                  <a:pt x="164641" y="101631"/>
                </a:lnTo>
                <a:close/>
                <a:moveTo>
                  <a:pt x="181719" y="101631"/>
                </a:moveTo>
                <a:lnTo>
                  <a:pt x="181719" y="109891"/>
                </a:lnTo>
                <a:lnTo>
                  <a:pt x="173292" y="109891"/>
                </a:lnTo>
                <a:lnTo>
                  <a:pt x="173292" y="101631"/>
                </a:lnTo>
                <a:close/>
                <a:moveTo>
                  <a:pt x="190370" y="101631"/>
                </a:moveTo>
                <a:lnTo>
                  <a:pt x="190370" y="109891"/>
                </a:lnTo>
                <a:lnTo>
                  <a:pt x="181942" y="109891"/>
                </a:lnTo>
                <a:lnTo>
                  <a:pt x="181942" y="101631"/>
                </a:lnTo>
                <a:close/>
                <a:moveTo>
                  <a:pt x="199020" y="101631"/>
                </a:moveTo>
                <a:lnTo>
                  <a:pt x="199020" y="109891"/>
                </a:lnTo>
                <a:lnTo>
                  <a:pt x="190593" y="109891"/>
                </a:lnTo>
                <a:lnTo>
                  <a:pt x="190593" y="101631"/>
                </a:lnTo>
                <a:close/>
                <a:moveTo>
                  <a:pt x="207727" y="101631"/>
                </a:moveTo>
                <a:lnTo>
                  <a:pt x="207727" y="109891"/>
                </a:lnTo>
                <a:lnTo>
                  <a:pt x="199244" y="109891"/>
                </a:lnTo>
                <a:lnTo>
                  <a:pt x="199244" y="101631"/>
                </a:lnTo>
                <a:close/>
                <a:moveTo>
                  <a:pt x="216377" y="101631"/>
                </a:moveTo>
                <a:lnTo>
                  <a:pt x="216377" y="109891"/>
                </a:lnTo>
                <a:lnTo>
                  <a:pt x="207950" y="109891"/>
                </a:lnTo>
                <a:lnTo>
                  <a:pt x="207950" y="101631"/>
                </a:lnTo>
                <a:close/>
                <a:moveTo>
                  <a:pt x="225028" y="101631"/>
                </a:moveTo>
                <a:lnTo>
                  <a:pt x="225028" y="109891"/>
                </a:lnTo>
                <a:lnTo>
                  <a:pt x="216601" y="109891"/>
                </a:lnTo>
                <a:lnTo>
                  <a:pt x="216601" y="101631"/>
                </a:lnTo>
                <a:close/>
                <a:moveTo>
                  <a:pt x="233679" y="101631"/>
                </a:moveTo>
                <a:lnTo>
                  <a:pt x="233679" y="109891"/>
                </a:lnTo>
                <a:lnTo>
                  <a:pt x="225251" y="109891"/>
                </a:lnTo>
                <a:lnTo>
                  <a:pt x="225251" y="101631"/>
                </a:lnTo>
                <a:close/>
                <a:moveTo>
                  <a:pt x="242329" y="101631"/>
                </a:moveTo>
                <a:lnTo>
                  <a:pt x="242329" y="109891"/>
                </a:lnTo>
                <a:lnTo>
                  <a:pt x="233902" y="109891"/>
                </a:lnTo>
                <a:lnTo>
                  <a:pt x="233902" y="101631"/>
                </a:lnTo>
                <a:close/>
                <a:moveTo>
                  <a:pt x="250980" y="101631"/>
                </a:moveTo>
                <a:lnTo>
                  <a:pt x="250980" y="109891"/>
                </a:lnTo>
                <a:lnTo>
                  <a:pt x="242553" y="109891"/>
                </a:lnTo>
                <a:lnTo>
                  <a:pt x="242553" y="101631"/>
                </a:lnTo>
                <a:close/>
                <a:moveTo>
                  <a:pt x="259686" y="101631"/>
                </a:moveTo>
                <a:lnTo>
                  <a:pt x="259686" y="109891"/>
                </a:lnTo>
                <a:lnTo>
                  <a:pt x="251203" y="109891"/>
                </a:lnTo>
                <a:lnTo>
                  <a:pt x="251203" y="101631"/>
                </a:lnTo>
                <a:close/>
                <a:moveTo>
                  <a:pt x="268337" y="101631"/>
                </a:moveTo>
                <a:lnTo>
                  <a:pt x="268337" y="109891"/>
                </a:lnTo>
                <a:lnTo>
                  <a:pt x="259910" y="109891"/>
                </a:lnTo>
                <a:lnTo>
                  <a:pt x="259910" y="101631"/>
                </a:lnTo>
                <a:close/>
                <a:moveTo>
                  <a:pt x="276988" y="101631"/>
                </a:moveTo>
                <a:lnTo>
                  <a:pt x="276988" y="109891"/>
                </a:lnTo>
                <a:lnTo>
                  <a:pt x="268560" y="109891"/>
                </a:lnTo>
                <a:lnTo>
                  <a:pt x="268560" y="101631"/>
                </a:lnTo>
                <a:close/>
                <a:moveTo>
                  <a:pt x="17190" y="110114"/>
                </a:moveTo>
                <a:lnTo>
                  <a:pt x="17190" y="118318"/>
                </a:lnTo>
                <a:lnTo>
                  <a:pt x="8762" y="118318"/>
                </a:lnTo>
                <a:lnTo>
                  <a:pt x="8762" y="110114"/>
                </a:lnTo>
                <a:close/>
                <a:moveTo>
                  <a:pt x="25840" y="110114"/>
                </a:moveTo>
                <a:lnTo>
                  <a:pt x="25840" y="118318"/>
                </a:lnTo>
                <a:lnTo>
                  <a:pt x="17413" y="118318"/>
                </a:lnTo>
                <a:lnTo>
                  <a:pt x="17413" y="110114"/>
                </a:lnTo>
                <a:close/>
                <a:moveTo>
                  <a:pt x="34547" y="110114"/>
                </a:moveTo>
                <a:lnTo>
                  <a:pt x="34547" y="118318"/>
                </a:lnTo>
                <a:lnTo>
                  <a:pt x="26064" y="118318"/>
                </a:lnTo>
                <a:lnTo>
                  <a:pt x="26064" y="110114"/>
                </a:lnTo>
                <a:close/>
                <a:moveTo>
                  <a:pt x="43197" y="110114"/>
                </a:moveTo>
                <a:lnTo>
                  <a:pt x="43197" y="118318"/>
                </a:lnTo>
                <a:lnTo>
                  <a:pt x="34770" y="118318"/>
                </a:lnTo>
                <a:lnTo>
                  <a:pt x="34770" y="110114"/>
                </a:lnTo>
                <a:close/>
                <a:moveTo>
                  <a:pt x="51848" y="110114"/>
                </a:moveTo>
                <a:lnTo>
                  <a:pt x="51848" y="118318"/>
                </a:lnTo>
                <a:lnTo>
                  <a:pt x="43421" y="118318"/>
                </a:lnTo>
                <a:lnTo>
                  <a:pt x="43421" y="110114"/>
                </a:lnTo>
                <a:close/>
                <a:moveTo>
                  <a:pt x="60499" y="110114"/>
                </a:moveTo>
                <a:lnTo>
                  <a:pt x="60499" y="118318"/>
                </a:lnTo>
                <a:lnTo>
                  <a:pt x="52071" y="118318"/>
                </a:lnTo>
                <a:lnTo>
                  <a:pt x="52071" y="110114"/>
                </a:lnTo>
                <a:close/>
                <a:moveTo>
                  <a:pt x="69149" y="110114"/>
                </a:moveTo>
                <a:lnTo>
                  <a:pt x="69149" y="118318"/>
                </a:lnTo>
                <a:lnTo>
                  <a:pt x="60722" y="118318"/>
                </a:lnTo>
                <a:lnTo>
                  <a:pt x="60722" y="110114"/>
                </a:lnTo>
                <a:close/>
                <a:moveTo>
                  <a:pt x="77800" y="110114"/>
                </a:moveTo>
                <a:lnTo>
                  <a:pt x="77800" y="118318"/>
                </a:lnTo>
                <a:lnTo>
                  <a:pt x="69373" y="118318"/>
                </a:lnTo>
                <a:lnTo>
                  <a:pt x="69373" y="110114"/>
                </a:lnTo>
                <a:close/>
                <a:moveTo>
                  <a:pt x="86506" y="110114"/>
                </a:moveTo>
                <a:lnTo>
                  <a:pt x="86506" y="118318"/>
                </a:lnTo>
                <a:lnTo>
                  <a:pt x="78023" y="118318"/>
                </a:lnTo>
                <a:lnTo>
                  <a:pt x="78023" y="110114"/>
                </a:lnTo>
                <a:close/>
                <a:moveTo>
                  <a:pt x="95157" y="110114"/>
                </a:moveTo>
                <a:lnTo>
                  <a:pt x="95157" y="118318"/>
                </a:lnTo>
                <a:lnTo>
                  <a:pt x="86730" y="118318"/>
                </a:lnTo>
                <a:lnTo>
                  <a:pt x="86730" y="110114"/>
                </a:lnTo>
                <a:close/>
                <a:moveTo>
                  <a:pt x="103808" y="110114"/>
                </a:moveTo>
                <a:lnTo>
                  <a:pt x="103808" y="118318"/>
                </a:lnTo>
                <a:lnTo>
                  <a:pt x="95380" y="118318"/>
                </a:lnTo>
                <a:lnTo>
                  <a:pt x="95380" y="110114"/>
                </a:lnTo>
                <a:close/>
                <a:moveTo>
                  <a:pt x="112458" y="110114"/>
                </a:moveTo>
                <a:lnTo>
                  <a:pt x="112458" y="118318"/>
                </a:lnTo>
                <a:lnTo>
                  <a:pt x="104031" y="118318"/>
                </a:lnTo>
                <a:lnTo>
                  <a:pt x="104031" y="110114"/>
                </a:lnTo>
                <a:close/>
                <a:moveTo>
                  <a:pt x="121109" y="110114"/>
                </a:moveTo>
                <a:lnTo>
                  <a:pt x="121109" y="118318"/>
                </a:lnTo>
                <a:lnTo>
                  <a:pt x="112681" y="118318"/>
                </a:lnTo>
                <a:lnTo>
                  <a:pt x="112681" y="110114"/>
                </a:lnTo>
                <a:close/>
                <a:moveTo>
                  <a:pt x="129760" y="110114"/>
                </a:moveTo>
                <a:lnTo>
                  <a:pt x="129760" y="118318"/>
                </a:lnTo>
                <a:lnTo>
                  <a:pt x="121332" y="118318"/>
                </a:lnTo>
                <a:lnTo>
                  <a:pt x="121332" y="110114"/>
                </a:lnTo>
                <a:close/>
                <a:moveTo>
                  <a:pt x="138410" y="110114"/>
                </a:moveTo>
                <a:lnTo>
                  <a:pt x="138410" y="118318"/>
                </a:lnTo>
                <a:lnTo>
                  <a:pt x="129983" y="118318"/>
                </a:lnTo>
                <a:lnTo>
                  <a:pt x="129983" y="110114"/>
                </a:lnTo>
                <a:close/>
                <a:moveTo>
                  <a:pt x="147117" y="110114"/>
                </a:moveTo>
                <a:lnTo>
                  <a:pt x="147117" y="118318"/>
                </a:lnTo>
                <a:lnTo>
                  <a:pt x="138633" y="118318"/>
                </a:lnTo>
                <a:lnTo>
                  <a:pt x="138633" y="110114"/>
                </a:lnTo>
                <a:close/>
                <a:moveTo>
                  <a:pt x="155767" y="110114"/>
                </a:moveTo>
                <a:lnTo>
                  <a:pt x="155767" y="118318"/>
                </a:lnTo>
                <a:lnTo>
                  <a:pt x="147340" y="118318"/>
                </a:lnTo>
                <a:lnTo>
                  <a:pt x="147340" y="110114"/>
                </a:lnTo>
                <a:close/>
                <a:moveTo>
                  <a:pt x="164418" y="110114"/>
                </a:moveTo>
                <a:lnTo>
                  <a:pt x="164418" y="118318"/>
                </a:lnTo>
                <a:lnTo>
                  <a:pt x="155990" y="118318"/>
                </a:lnTo>
                <a:lnTo>
                  <a:pt x="155990" y="110114"/>
                </a:lnTo>
                <a:close/>
                <a:moveTo>
                  <a:pt x="173069" y="110114"/>
                </a:moveTo>
                <a:lnTo>
                  <a:pt x="173069" y="118318"/>
                </a:lnTo>
                <a:lnTo>
                  <a:pt x="164641" y="118318"/>
                </a:lnTo>
                <a:lnTo>
                  <a:pt x="164641" y="110114"/>
                </a:lnTo>
                <a:close/>
                <a:moveTo>
                  <a:pt x="181719" y="110114"/>
                </a:moveTo>
                <a:lnTo>
                  <a:pt x="181719" y="118318"/>
                </a:lnTo>
                <a:lnTo>
                  <a:pt x="173292" y="118318"/>
                </a:lnTo>
                <a:lnTo>
                  <a:pt x="173292" y="110114"/>
                </a:lnTo>
                <a:close/>
                <a:moveTo>
                  <a:pt x="190370" y="110114"/>
                </a:moveTo>
                <a:lnTo>
                  <a:pt x="190370" y="118318"/>
                </a:lnTo>
                <a:lnTo>
                  <a:pt x="181942" y="118318"/>
                </a:lnTo>
                <a:lnTo>
                  <a:pt x="181942" y="110114"/>
                </a:lnTo>
                <a:close/>
                <a:moveTo>
                  <a:pt x="199020" y="110114"/>
                </a:moveTo>
                <a:lnTo>
                  <a:pt x="199020" y="118318"/>
                </a:lnTo>
                <a:lnTo>
                  <a:pt x="190593" y="118318"/>
                </a:lnTo>
                <a:lnTo>
                  <a:pt x="190593" y="110114"/>
                </a:lnTo>
                <a:close/>
                <a:moveTo>
                  <a:pt x="207727" y="110114"/>
                </a:moveTo>
                <a:lnTo>
                  <a:pt x="207727" y="118318"/>
                </a:lnTo>
                <a:lnTo>
                  <a:pt x="199244" y="118318"/>
                </a:lnTo>
                <a:lnTo>
                  <a:pt x="199244" y="110114"/>
                </a:lnTo>
                <a:close/>
                <a:moveTo>
                  <a:pt x="216377" y="110114"/>
                </a:moveTo>
                <a:lnTo>
                  <a:pt x="216377" y="118318"/>
                </a:lnTo>
                <a:lnTo>
                  <a:pt x="207950" y="118318"/>
                </a:lnTo>
                <a:lnTo>
                  <a:pt x="207950" y="110114"/>
                </a:lnTo>
                <a:close/>
                <a:moveTo>
                  <a:pt x="225028" y="110114"/>
                </a:moveTo>
                <a:lnTo>
                  <a:pt x="225028" y="118318"/>
                </a:lnTo>
                <a:lnTo>
                  <a:pt x="216601" y="118318"/>
                </a:lnTo>
                <a:lnTo>
                  <a:pt x="216601" y="110114"/>
                </a:lnTo>
                <a:close/>
                <a:moveTo>
                  <a:pt x="233679" y="110114"/>
                </a:moveTo>
                <a:lnTo>
                  <a:pt x="233679" y="118318"/>
                </a:lnTo>
                <a:lnTo>
                  <a:pt x="225251" y="118318"/>
                </a:lnTo>
                <a:lnTo>
                  <a:pt x="225251" y="110114"/>
                </a:lnTo>
                <a:close/>
                <a:moveTo>
                  <a:pt x="242329" y="110114"/>
                </a:moveTo>
                <a:lnTo>
                  <a:pt x="242329" y="118318"/>
                </a:lnTo>
                <a:lnTo>
                  <a:pt x="233902" y="118318"/>
                </a:lnTo>
                <a:lnTo>
                  <a:pt x="233902" y="110114"/>
                </a:lnTo>
                <a:close/>
                <a:moveTo>
                  <a:pt x="250980" y="110114"/>
                </a:moveTo>
                <a:lnTo>
                  <a:pt x="250980" y="118318"/>
                </a:lnTo>
                <a:lnTo>
                  <a:pt x="242553" y="118318"/>
                </a:lnTo>
                <a:lnTo>
                  <a:pt x="242553" y="110114"/>
                </a:lnTo>
                <a:close/>
                <a:moveTo>
                  <a:pt x="259686" y="110114"/>
                </a:moveTo>
                <a:lnTo>
                  <a:pt x="259686" y="118318"/>
                </a:lnTo>
                <a:lnTo>
                  <a:pt x="251203" y="118318"/>
                </a:lnTo>
                <a:lnTo>
                  <a:pt x="251203" y="110114"/>
                </a:lnTo>
                <a:close/>
                <a:moveTo>
                  <a:pt x="268337" y="110114"/>
                </a:moveTo>
                <a:lnTo>
                  <a:pt x="268337" y="118318"/>
                </a:lnTo>
                <a:lnTo>
                  <a:pt x="259910" y="118318"/>
                </a:lnTo>
                <a:lnTo>
                  <a:pt x="259910" y="110114"/>
                </a:lnTo>
                <a:close/>
                <a:moveTo>
                  <a:pt x="276988" y="110114"/>
                </a:moveTo>
                <a:lnTo>
                  <a:pt x="276988" y="118318"/>
                </a:lnTo>
                <a:lnTo>
                  <a:pt x="268560" y="118318"/>
                </a:lnTo>
                <a:lnTo>
                  <a:pt x="268560" y="110114"/>
                </a:lnTo>
                <a:close/>
                <a:moveTo>
                  <a:pt x="17190" y="118541"/>
                </a:moveTo>
                <a:lnTo>
                  <a:pt x="17190" y="126801"/>
                </a:lnTo>
                <a:lnTo>
                  <a:pt x="8762" y="126801"/>
                </a:lnTo>
                <a:lnTo>
                  <a:pt x="8762" y="118541"/>
                </a:lnTo>
                <a:close/>
                <a:moveTo>
                  <a:pt x="25840" y="118541"/>
                </a:moveTo>
                <a:lnTo>
                  <a:pt x="25840" y="126801"/>
                </a:lnTo>
                <a:lnTo>
                  <a:pt x="17413" y="126801"/>
                </a:lnTo>
                <a:lnTo>
                  <a:pt x="17413" y="118541"/>
                </a:lnTo>
                <a:close/>
                <a:moveTo>
                  <a:pt x="34547" y="118541"/>
                </a:moveTo>
                <a:lnTo>
                  <a:pt x="34547" y="126801"/>
                </a:lnTo>
                <a:lnTo>
                  <a:pt x="26064" y="126801"/>
                </a:lnTo>
                <a:lnTo>
                  <a:pt x="26064" y="118541"/>
                </a:lnTo>
                <a:close/>
                <a:moveTo>
                  <a:pt x="43197" y="118541"/>
                </a:moveTo>
                <a:lnTo>
                  <a:pt x="43197" y="126801"/>
                </a:lnTo>
                <a:lnTo>
                  <a:pt x="34770" y="126801"/>
                </a:lnTo>
                <a:lnTo>
                  <a:pt x="34770" y="118541"/>
                </a:lnTo>
                <a:close/>
                <a:moveTo>
                  <a:pt x="51848" y="118541"/>
                </a:moveTo>
                <a:lnTo>
                  <a:pt x="51848" y="126801"/>
                </a:lnTo>
                <a:lnTo>
                  <a:pt x="43421" y="126801"/>
                </a:lnTo>
                <a:lnTo>
                  <a:pt x="43421" y="118541"/>
                </a:lnTo>
                <a:close/>
                <a:moveTo>
                  <a:pt x="60499" y="118541"/>
                </a:moveTo>
                <a:lnTo>
                  <a:pt x="60499" y="126801"/>
                </a:lnTo>
                <a:lnTo>
                  <a:pt x="52071" y="126801"/>
                </a:lnTo>
                <a:lnTo>
                  <a:pt x="52071" y="118541"/>
                </a:lnTo>
                <a:close/>
                <a:moveTo>
                  <a:pt x="69149" y="118541"/>
                </a:moveTo>
                <a:lnTo>
                  <a:pt x="69149" y="126801"/>
                </a:lnTo>
                <a:lnTo>
                  <a:pt x="60722" y="126801"/>
                </a:lnTo>
                <a:lnTo>
                  <a:pt x="60722" y="118541"/>
                </a:lnTo>
                <a:close/>
                <a:moveTo>
                  <a:pt x="77800" y="118541"/>
                </a:moveTo>
                <a:lnTo>
                  <a:pt x="77800" y="126801"/>
                </a:lnTo>
                <a:lnTo>
                  <a:pt x="69373" y="126801"/>
                </a:lnTo>
                <a:lnTo>
                  <a:pt x="69373" y="118541"/>
                </a:lnTo>
                <a:close/>
                <a:moveTo>
                  <a:pt x="86506" y="118541"/>
                </a:moveTo>
                <a:lnTo>
                  <a:pt x="86506" y="126801"/>
                </a:lnTo>
                <a:lnTo>
                  <a:pt x="78023" y="126801"/>
                </a:lnTo>
                <a:lnTo>
                  <a:pt x="78023" y="118541"/>
                </a:lnTo>
                <a:close/>
                <a:moveTo>
                  <a:pt x="95157" y="118541"/>
                </a:moveTo>
                <a:lnTo>
                  <a:pt x="95157" y="126801"/>
                </a:lnTo>
                <a:lnTo>
                  <a:pt x="86730" y="126801"/>
                </a:lnTo>
                <a:lnTo>
                  <a:pt x="86730" y="118541"/>
                </a:lnTo>
                <a:close/>
                <a:moveTo>
                  <a:pt x="103808" y="118541"/>
                </a:moveTo>
                <a:lnTo>
                  <a:pt x="103808" y="126801"/>
                </a:lnTo>
                <a:lnTo>
                  <a:pt x="95380" y="126801"/>
                </a:lnTo>
                <a:lnTo>
                  <a:pt x="95380" y="118541"/>
                </a:lnTo>
                <a:close/>
                <a:moveTo>
                  <a:pt x="112458" y="118541"/>
                </a:moveTo>
                <a:lnTo>
                  <a:pt x="112458" y="126801"/>
                </a:lnTo>
                <a:lnTo>
                  <a:pt x="104031" y="126801"/>
                </a:lnTo>
                <a:lnTo>
                  <a:pt x="104031" y="118541"/>
                </a:lnTo>
                <a:close/>
                <a:moveTo>
                  <a:pt x="121109" y="118541"/>
                </a:moveTo>
                <a:lnTo>
                  <a:pt x="121109" y="126801"/>
                </a:lnTo>
                <a:lnTo>
                  <a:pt x="112681" y="126801"/>
                </a:lnTo>
                <a:lnTo>
                  <a:pt x="112681" y="118541"/>
                </a:lnTo>
                <a:close/>
                <a:moveTo>
                  <a:pt x="129760" y="118541"/>
                </a:moveTo>
                <a:lnTo>
                  <a:pt x="129760" y="126801"/>
                </a:lnTo>
                <a:lnTo>
                  <a:pt x="121332" y="126801"/>
                </a:lnTo>
                <a:lnTo>
                  <a:pt x="121332" y="118541"/>
                </a:lnTo>
                <a:close/>
                <a:moveTo>
                  <a:pt x="138410" y="118541"/>
                </a:moveTo>
                <a:lnTo>
                  <a:pt x="138410" y="126801"/>
                </a:lnTo>
                <a:lnTo>
                  <a:pt x="129983" y="126801"/>
                </a:lnTo>
                <a:lnTo>
                  <a:pt x="129983" y="118541"/>
                </a:lnTo>
                <a:close/>
                <a:moveTo>
                  <a:pt x="147117" y="118541"/>
                </a:moveTo>
                <a:lnTo>
                  <a:pt x="147117" y="126801"/>
                </a:lnTo>
                <a:lnTo>
                  <a:pt x="138633" y="126801"/>
                </a:lnTo>
                <a:lnTo>
                  <a:pt x="138633" y="118541"/>
                </a:lnTo>
                <a:close/>
                <a:moveTo>
                  <a:pt x="155767" y="118541"/>
                </a:moveTo>
                <a:lnTo>
                  <a:pt x="155767" y="126801"/>
                </a:lnTo>
                <a:lnTo>
                  <a:pt x="147340" y="126801"/>
                </a:lnTo>
                <a:lnTo>
                  <a:pt x="147340" y="118541"/>
                </a:lnTo>
                <a:close/>
                <a:moveTo>
                  <a:pt x="164418" y="118541"/>
                </a:moveTo>
                <a:lnTo>
                  <a:pt x="164418" y="126801"/>
                </a:lnTo>
                <a:lnTo>
                  <a:pt x="155990" y="126801"/>
                </a:lnTo>
                <a:lnTo>
                  <a:pt x="155990" y="118541"/>
                </a:lnTo>
                <a:close/>
                <a:moveTo>
                  <a:pt x="173069" y="118541"/>
                </a:moveTo>
                <a:lnTo>
                  <a:pt x="173069" y="126801"/>
                </a:lnTo>
                <a:lnTo>
                  <a:pt x="164641" y="126801"/>
                </a:lnTo>
                <a:lnTo>
                  <a:pt x="164641" y="118541"/>
                </a:lnTo>
                <a:close/>
                <a:moveTo>
                  <a:pt x="181719" y="118541"/>
                </a:moveTo>
                <a:lnTo>
                  <a:pt x="181719" y="126801"/>
                </a:lnTo>
                <a:lnTo>
                  <a:pt x="173292" y="126801"/>
                </a:lnTo>
                <a:lnTo>
                  <a:pt x="173292" y="118541"/>
                </a:lnTo>
                <a:close/>
                <a:moveTo>
                  <a:pt x="190370" y="118541"/>
                </a:moveTo>
                <a:lnTo>
                  <a:pt x="190370" y="126801"/>
                </a:lnTo>
                <a:lnTo>
                  <a:pt x="181942" y="126801"/>
                </a:lnTo>
                <a:lnTo>
                  <a:pt x="181942" y="118541"/>
                </a:lnTo>
                <a:close/>
                <a:moveTo>
                  <a:pt x="199020" y="118541"/>
                </a:moveTo>
                <a:lnTo>
                  <a:pt x="199020" y="126801"/>
                </a:lnTo>
                <a:lnTo>
                  <a:pt x="190593" y="126801"/>
                </a:lnTo>
                <a:lnTo>
                  <a:pt x="190593" y="118541"/>
                </a:lnTo>
                <a:close/>
                <a:moveTo>
                  <a:pt x="207727" y="118541"/>
                </a:moveTo>
                <a:lnTo>
                  <a:pt x="207727" y="126801"/>
                </a:lnTo>
                <a:lnTo>
                  <a:pt x="199244" y="126801"/>
                </a:lnTo>
                <a:lnTo>
                  <a:pt x="199244" y="118541"/>
                </a:lnTo>
                <a:close/>
                <a:moveTo>
                  <a:pt x="216377" y="118541"/>
                </a:moveTo>
                <a:lnTo>
                  <a:pt x="216377" y="126801"/>
                </a:lnTo>
                <a:lnTo>
                  <a:pt x="207950" y="126801"/>
                </a:lnTo>
                <a:lnTo>
                  <a:pt x="207950" y="118541"/>
                </a:lnTo>
                <a:close/>
                <a:moveTo>
                  <a:pt x="225028" y="118541"/>
                </a:moveTo>
                <a:lnTo>
                  <a:pt x="225028" y="126801"/>
                </a:lnTo>
                <a:lnTo>
                  <a:pt x="216601" y="126801"/>
                </a:lnTo>
                <a:lnTo>
                  <a:pt x="216601" y="118541"/>
                </a:lnTo>
                <a:close/>
                <a:moveTo>
                  <a:pt x="233679" y="118541"/>
                </a:moveTo>
                <a:lnTo>
                  <a:pt x="233679" y="126801"/>
                </a:lnTo>
                <a:lnTo>
                  <a:pt x="225251" y="126801"/>
                </a:lnTo>
                <a:lnTo>
                  <a:pt x="225251" y="118541"/>
                </a:lnTo>
                <a:close/>
                <a:moveTo>
                  <a:pt x="242329" y="118541"/>
                </a:moveTo>
                <a:lnTo>
                  <a:pt x="242329" y="126801"/>
                </a:lnTo>
                <a:lnTo>
                  <a:pt x="233902" y="126801"/>
                </a:lnTo>
                <a:lnTo>
                  <a:pt x="233902" y="118541"/>
                </a:lnTo>
                <a:close/>
                <a:moveTo>
                  <a:pt x="250980" y="118541"/>
                </a:moveTo>
                <a:lnTo>
                  <a:pt x="250980" y="126801"/>
                </a:lnTo>
                <a:lnTo>
                  <a:pt x="242553" y="126801"/>
                </a:lnTo>
                <a:lnTo>
                  <a:pt x="242553" y="118541"/>
                </a:lnTo>
                <a:close/>
                <a:moveTo>
                  <a:pt x="259686" y="118541"/>
                </a:moveTo>
                <a:lnTo>
                  <a:pt x="259686" y="126801"/>
                </a:lnTo>
                <a:lnTo>
                  <a:pt x="251203" y="126801"/>
                </a:lnTo>
                <a:lnTo>
                  <a:pt x="251203" y="118541"/>
                </a:lnTo>
                <a:close/>
                <a:moveTo>
                  <a:pt x="268337" y="118541"/>
                </a:moveTo>
                <a:lnTo>
                  <a:pt x="268337" y="126801"/>
                </a:lnTo>
                <a:lnTo>
                  <a:pt x="259910" y="126801"/>
                </a:lnTo>
                <a:lnTo>
                  <a:pt x="259910" y="118541"/>
                </a:lnTo>
                <a:close/>
                <a:moveTo>
                  <a:pt x="276988" y="118541"/>
                </a:moveTo>
                <a:lnTo>
                  <a:pt x="276988" y="126801"/>
                </a:lnTo>
                <a:lnTo>
                  <a:pt x="268560" y="126801"/>
                </a:lnTo>
                <a:lnTo>
                  <a:pt x="268560" y="118541"/>
                </a:lnTo>
                <a:close/>
                <a:moveTo>
                  <a:pt x="17190" y="127025"/>
                </a:moveTo>
                <a:lnTo>
                  <a:pt x="17190" y="135229"/>
                </a:lnTo>
                <a:lnTo>
                  <a:pt x="8762" y="135229"/>
                </a:lnTo>
                <a:lnTo>
                  <a:pt x="8762" y="127025"/>
                </a:lnTo>
                <a:close/>
                <a:moveTo>
                  <a:pt x="25840" y="127025"/>
                </a:moveTo>
                <a:lnTo>
                  <a:pt x="25840" y="135229"/>
                </a:lnTo>
                <a:lnTo>
                  <a:pt x="17413" y="135229"/>
                </a:lnTo>
                <a:lnTo>
                  <a:pt x="17413" y="127025"/>
                </a:lnTo>
                <a:close/>
                <a:moveTo>
                  <a:pt x="34547" y="127025"/>
                </a:moveTo>
                <a:lnTo>
                  <a:pt x="34547" y="135229"/>
                </a:lnTo>
                <a:lnTo>
                  <a:pt x="26064" y="135229"/>
                </a:lnTo>
                <a:lnTo>
                  <a:pt x="26064" y="127025"/>
                </a:lnTo>
                <a:close/>
                <a:moveTo>
                  <a:pt x="43197" y="127025"/>
                </a:moveTo>
                <a:lnTo>
                  <a:pt x="43197" y="135229"/>
                </a:lnTo>
                <a:lnTo>
                  <a:pt x="34770" y="135229"/>
                </a:lnTo>
                <a:lnTo>
                  <a:pt x="34770" y="127025"/>
                </a:lnTo>
                <a:close/>
                <a:moveTo>
                  <a:pt x="51848" y="127025"/>
                </a:moveTo>
                <a:lnTo>
                  <a:pt x="51848" y="135229"/>
                </a:lnTo>
                <a:lnTo>
                  <a:pt x="43421" y="135229"/>
                </a:lnTo>
                <a:lnTo>
                  <a:pt x="43421" y="127025"/>
                </a:lnTo>
                <a:close/>
                <a:moveTo>
                  <a:pt x="60499" y="127025"/>
                </a:moveTo>
                <a:lnTo>
                  <a:pt x="60499" y="135229"/>
                </a:lnTo>
                <a:lnTo>
                  <a:pt x="52071" y="135229"/>
                </a:lnTo>
                <a:lnTo>
                  <a:pt x="52071" y="127025"/>
                </a:lnTo>
                <a:close/>
                <a:moveTo>
                  <a:pt x="69149" y="127025"/>
                </a:moveTo>
                <a:lnTo>
                  <a:pt x="69149" y="135229"/>
                </a:lnTo>
                <a:lnTo>
                  <a:pt x="60722" y="135229"/>
                </a:lnTo>
                <a:lnTo>
                  <a:pt x="60722" y="127025"/>
                </a:lnTo>
                <a:close/>
                <a:moveTo>
                  <a:pt x="77800" y="127025"/>
                </a:moveTo>
                <a:lnTo>
                  <a:pt x="77800" y="135229"/>
                </a:lnTo>
                <a:lnTo>
                  <a:pt x="69373" y="135229"/>
                </a:lnTo>
                <a:lnTo>
                  <a:pt x="69373" y="127025"/>
                </a:lnTo>
                <a:close/>
                <a:moveTo>
                  <a:pt x="86506" y="127025"/>
                </a:moveTo>
                <a:lnTo>
                  <a:pt x="86506" y="135229"/>
                </a:lnTo>
                <a:lnTo>
                  <a:pt x="78023" y="135229"/>
                </a:lnTo>
                <a:lnTo>
                  <a:pt x="78023" y="127025"/>
                </a:lnTo>
                <a:close/>
                <a:moveTo>
                  <a:pt x="95157" y="127025"/>
                </a:moveTo>
                <a:lnTo>
                  <a:pt x="95157" y="135229"/>
                </a:lnTo>
                <a:lnTo>
                  <a:pt x="86730" y="135229"/>
                </a:lnTo>
                <a:lnTo>
                  <a:pt x="86730" y="127025"/>
                </a:lnTo>
                <a:close/>
                <a:moveTo>
                  <a:pt x="103808" y="127025"/>
                </a:moveTo>
                <a:lnTo>
                  <a:pt x="103808" y="135229"/>
                </a:lnTo>
                <a:lnTo>
                  <a:pt x="95380" y="135229"/>
                </a:lnTo>
                <a:lnTo>
                  <a:pt x="95380" y="127025"/>
                </a:lnTo>
                <a:close/>
                <a:moveTo>
                  <a:pt x="112458" y="127025"/>
                </a:moveTo>
                <a:lnTo>
                  <a:pt x="112458" y="135229"/>
                </a:lnTo>
                <a:lnTo>
                  <a:pt x="104031" y="135229"/>
                </a:lnTo>
                <a:lnTo>
                  <a:pt x="104031" y="127025"/>
                </a:lnTo>
                <a:close/>
                <a:moveTo>
                  <a:pt x="121109" y="127025"/>
                </a:moveTo>
                <a:lnTo>
                  <a:pt x="121109" y="135229"/>
                </a:lnTo>
                <a:lnTo>
                  <a:pt x="112681" y="135229"/>
                </a:lnTo>
                <a:lnTo>
                  <a:pt x="112681" y="127025"/>
                </a:lnTo>
                <a:close/>
                <a:moveTo>
                  <a:pt x="129760" y="127025"/>
                </a:moveTo>
                <a:lnTo>
                  <a:pt x="129760" y="135229"/>
                </a:lnTo>
                <a:lnTo>
                  <a:pt x="121332" y="135229"/>
                </a:lnTo>
                <a:lnTo>
                  <a:pt x="121332" y="127025"/>
                </a:lnTo>
                <a:close/>
                <a:moveTo>
                  <a:pt x="138410" y="127025"/>
                </a:moveTo>
                <a:lnTo>
                  <a:pt x="138410" y="135229"/>
                </a:lnTo>
                <a:lnTo>
                  <a:pt x="129983" y="135229"/>
                </a:lnTo>
                <a:lnTo>
                  <a:pt x="129983" y="127025"/>
                </a:lnTo>
                <a:close/>
                <a:moveTo>
                  <a:pt x="147117" y="127025"/>
                </a:moveTo>
                <a:lnTo>
                  <a:pt x="147117" y="135229"/>
                </a:lnTo>
                <a:lnTo>
                  <a:pt x="138633" y="135229"/>
                </a:lnTo>
                <a:lnTo>
                  <a:pt x="138633" y="127025"/>
                </a:lnTo>
                <a:close/>
                <a:moveTo>
                  <a:pt x="155767" y="127025"/>
                </a:moveTo>
                <a:lnTo>
                  <a:pt x="155767" y="135229"/>
                </a:lnTo>
                <a:lnTo>
                  <a:pt x="147340" y="135229"/>
                </a:lnTo>
                <a:lnTo>
                  <a:pt x="147340" y="127025"/>
                </a:lnTo>
                <a:close/>
                <a:moveTo>
                  <a:pt x="164418" y="127025"/>
                </a:moveTo>
                <a:lnTo>
                  <a:pt x="164418" y="135229"/>
                </a:lnTo>
                <a:lnTo>
                  <a:pt x="155990" y="135229"/>
                </a:lnTo>
                <a:lnTo>
                  <a:pt x="155990" y="127025"/>
                </a:lnTo>
                <a:close/>
                <a:moveTo>
                  <a:pt x="173069" y="127025"/>
                </a:moveTo>
                <a:lnTo>
                  <a:pt x="173069" y="135229"/>
                </a:lnTo>
                <a:lnTo>
                  <a:pt x="164641" y="135229"/>
                </a:lnTo>
                <a:lnTo>
                  <a:pt x="164641" y="127025"/>
                </a:lnTo>
                <a:close/>
                <a:moveTo>
                  <a:pt x="181719" y="127025"/>
                </a:moveTo>
                <a:lnTo>
                  <a:pt x="181719" y="135229"/>
                </a:lnTo>
                <a:lnTo>
                  <a:pt x="173292" y="135229"/>
                </a:lnTo>
                <a:lnTo>
                  <a:pt x="173292" y="127025"/>
                </a:lnTo>
                <a:close/>
                <a:moveTo>
                  <a:pt x="190370" y="127025"/>
                </a:moveTo>
                <a:lnTo>
                  <a:pt x="190370" y="135229"/>
                </a:lnTo>
                <a:lnTo>
                  <a:pt x="181942" y="135229"/>
                </a:lnTo>
                <a:lnTo>
                  <a:pt x="181942" y="127025"/>
                </a:lnTo>
                <a:close/>
                <a:moveTo>
                  <a:pt x="199020" y="127025"/>
                </a:moveTo>
                <a:lnTo>
                  <a:pt x="199020" y="135229"/>
                </a:lnTo>
                <a:lnTo>
                  <a:pt x="190593" y="135229"/>
                </a:lnTo>
                <a:lnTo>
                  <a:pt x="190593" y="127025"/>
                </a:lnTo>
                <a:close/>
                <a:moveTo>
                  <a:pt x="207727" y="127025"/>
                </a:moveTo>
                <a:lnTo>
                  <a:pt x="207727" y="135229"/>
                </a:lnTo>
                <a:lnTo>
                  <a:pt x="199244" y="135229"/>
                </a:lnTo>
                <a:lnTo>
                  <a:pt x="199244" y="127025"/>
                </a:lnTo>
                <a:close/>
                <a:moveTo>
                  <a:pt x="216377" y="127025"/>
                </a:moveTo>
                <a:lnTo>
                  <a:pt x="216377" y="135229"/>
                </a:lnTo>
                <a:lnTo>
                  <a:pt x="207950" y="135229"/>
                </a:lnTo>
                <a:lnTo>
                  <a:pt x="207950" y="127025"/>
                </a:lnTo>
                <a:close/>
                <a:moveTo>
                  <a:pt x="225028" y="127025"/>
                </a:moveTo>
                <a:lnTo>
                  <a:pt x="225028" y="135229"/>
                </a:lnTo>
                <a:lnTo>
                  <a:pt x="216601" y="135229"/>
                </a:lnTo>
                <a:lnTo>
                  <a:pt x="216601" y="127025"/>
                </a:lnTo>
                <a:close/>
                <a:moveTo>
                  <a:pt x="233679" y="127025"/>
                </a:moveTo>
                <a:lnTo>
                  <a:pt x="233679" y="135229"/>
                </a:lnTo>
                <a:lnTo>
                  <a:pt x="225251" y="135229"/>
                </a:lnTo>
                <a:lnTo>
                  <a:pt x="225251" y="127025"/>
                </a:lnTo>
                <a:close/>
                <a:moveTo>
                  <a:pt x="242329" y="127025"/>
                </a:moveTo>
                <a:lnTo>
                  <a:pt x="242329" y="135229"/>
                </a:lnTo>
                <a:lnTo>
                  <a:pt x="233902" y="135229"/>
                </a:lnTo>
                <a:lnTo>
                  <a:pt x="233902" y="127025"/>
                </a:lnTo>
                <a:close/>
                <a:moveTo>
                  <a:pt x="250980" y="127025"/>
                </a:moveTo>
                <a:lnTo>
                  <a:pt x="250980" y="135229"/>
                </a:lnTo>
                <a:lnTo>
                  <a:pt x="242553" y="135229"/>
                </a:lnTo>
                <a:lnTo>
                  <a:pt x="242553" y="127025"/>
                </a:lnTo>
                <a:close/>
                <a:moveTo>
                  <a:pt x="259686" y="127025"/>
                </a:moveTo>
                <a:lnTo>
                  <a:pt x="259686" y="135229"/>
                </a:lnTo>
                <a:lnTo>
                  <a:pt x="251203" y="135229"/>
                </a:lnTo>
                <a:lnTo>
                  <a:pt x="251203" y="127025"/>
                </a:lnTo>
                <a:close/>
                <a:moveTo>
                  <a:pt x="268337" y="127025"/>
                </a:moveTo>
                <a:lnTo>
                  <a:pt x="268337" y="135229"/>
                </a:lnTo>
                <a:lnTo>
                  <a:pt x="259910" y="135229"/>
                </a:lnTo>
                <a:lnTo>
                  <a:pt x="259910" y="127025"/>
                </a:lnTo>
                <a:close/>
                <a:moveTo>
                  <a:pt x="276988" y="127025"/>
                </a:moveTo>
                <a:lnTo>
                  <a:pt x="276988" y="135229"/>
                </a:lnTo>
                <a:lnTo>
                  <a:pt x="268560" y="135229"/>
                </a:lnTo>
                <a:lnTo>
                  <a:pt x="268560" y="127025"/>
                </a:lnTo>
                <a:close/>
                <a:moveTo>
                  <a:pt x="17190" y="135452"/>
                </a:moveTo>
                <a:lnTo>
                  <a:pt x="17190" y="143712"/>
                </a:lnTo>
                <a:lnTo>
                  <a:pt x="8762" y="143712"/>
                </a:lnTo>
                <a:lnTo>
                  <a:pt x="8762" y="135452"/>
                </a:lnTo>
                <a:close/>
                <a:moveTo>
                  <a:pt x="25840" y="135452"/>
                </a:moveTo>
                <a:lnTo>
                  <a:pt x="25840" y="143712"/>
                </a:lnTo>
                <a:lnTo>
                  <a:pt x="17413" y="143712"/>
                </a:lnTo>
                <a:lnTo>
                  <a:pt x="17413" y="135452"/>
                </a:lnTo>
                <a:close/>
                <a:moveTo>
                  <a:pt x="34547" y="135452"/>
                </a:moveTo>
                <a:lnTo>
                  <a:pt x="34547" y="143712"/>
                </a:lnTo>
                <a:lnTo>
                  <a:pt x="26064" y="143712"/>
                </a:lnTo>
                <a:lnTo>
                  <a:pt x="26064" y="135452"/>
                </a:lnTo>
                <a:close/>
                <a:moveTo>
                  <a:pt x="43197" y="135452"/>
                </a:moveTo>
                <a:lnTo>
                  <a:pt x="43197" y="143712"/>
                </a:lnTo>
                <a:lnTo>
                  <a:pt x="34770" y="143712"/>
                </a:lnTo>
                <a:lnTo>
                  <a:pt x="34770" y="135452"/>
                </a:lnTo>
                <a:close/>
                <a:moveTo>
                  <a:pt x="51848" y="135452"/>
                </a:moveTo>
                <a:lnTo>
                  <a:pt x="51848" y="143712"/>
                </a:lnTo>
                <a:lnTo>
                  <a:pt x="43421" y="143712"/>
                </a:lnTo>
                <a:lnTo>
                  <a:pt x="43421" y="135452"/>
                </a:lnTo>
                <a:close/>
                <a:moveTo>
                  <a:pt x="60499" y="135452"/>
                </a:moveTo>
                <a:lnTo>
                  <a:pt x="60499" y="143712"/>
                </a:lnTo>
                <a:lnTo>
                  <a:pt x="52071" y="143712"/>
                </a:lnTo>
                <a:lnTo>
                  <a:pt x="52071" y="135452"/>
                </a:lnTo>
                <a:close/>
                <a:moveTo>
                  <a:pt x="69149" y="135452"/>
                </a:moveTo>
                <a:lnTo>
                  <a:pt x="69149" y="143712"/>
                </a:lnTo>
                <a:lnTo>
                  <a:pt x="60722" y="143712"/>
                </a:lnTo>
                <a:lnTo>
                  <a:pt x="60722" y="135452"/>
                </a:lnTo>
                <a:close/>
                <a:moveTo>
                  <a:pt x="77800" y="135452"/>
                </a:moveTo>
                <a:lnTo>
                  <a:pt x="77800" y="143712"/>
                </a:lnTo>
                <a:lnTo>
                  <a:pt x="69373" y="143712"/>
                </a:lnTo>
                <a:lnTo>
                  <a:pt x="69373" y="135452"/>
                </a:lnTo>
                <a:close/>
                <a:moveTo>
                  <a:pt x="86506" y="135452"/>
                </a:moveTo>
                <a:lnTo>
                  <a:pt x="86506" y="143712"/>
                </a:lnTo>
                <a:lnTo>
                  <a:pt x="78023" y="143712"/>
                </a:lnTo>
                <a:lnTo>
                  <a:pt x="78023" y="135452"/>
                </a:lnTo>
                <a:close/>
                <a:moveTo>
                  <a:pt x="95157" y="135452"/>
                </a:moveTo>
                <a:lnTo>
                  <a:pt x="95157" y="143712"/>
                </a:lnTo>
                <a:lnTo>
                  <a:pt x="86730" y="143712"/>
                </a:lnTo>
                <a:lnTo>
                  <a:pt x="86730" y="135452"/>
                </a:lnTo>
                <a:close/>
                <a:moveTo>
                  <a:pt x="103808" y="135452"/>
                </a:moveTo>
                <a:lnTo>
                  <a:pt x="103808" y="143712"/>
                </a:lnTo>
                <a:lnTo>
                  <a:pt x="95380" y="143712"/>
                </a:lnTo>
                <a:lnTo>
                  <a:pt x="95380" y="135452"/>
                </a:lnTo>
                <a:close/>
                <a:moveTo>
                  <a:pt x="112458" y="135452"/>
                </a:moveTo>
                <a:lnTo>
                  <a:pt x="112458" y="143712"/>
                </a:lnTo>
                <a:lnTo>
                  <a:pt x="104031" y="143712"/>
                </a:lnTo>
                <a:lnTo>
                  <a:pt x="104031" y="135452"/>
                </a:lnTo>
                <a:close/>
                <a:moveTo>
                  <a:pt x="121109" y="135452"/>
                </a:moveTo>
                <a:lnTo>
                  <a:pt x="121109" y="143712"/>
                </a:lnTo>
                <a:lnTo>
                  <a:pt x="112681" y="143712"/>
                </a:lnTo>
                <a:lnTo>
                  <a:pt x="112681" y="135452"/>
                </a:lnTo>
                <a:close/>
                <a:moveTo>
                  <a:pt x="129760" y="135452"/>
                </a:moveTo>
                <a:lnTo>
                  <a:pt x="129760" y="143712"/>
                </a:lnTo>
                <a:lnTo>
                  <a:pt x="121332" y="143712"/>
                </a:lnTo>
                <a:lnTo>
                  <a:pt x="121332" y="135452"/>
                </a:lnTo>
                <a:close/>
                <a:moveTo>
                  <a:pt x="138410" y="135452"/>
                </a:moveTo>
                <a:lnTo>
                  <a:pt x="138410" y="143712"/>
                </a:lnTo>
                <a:lnTo>
                  <a:pt x="129983" y="143712"/>
                </a:lnTo>
                <a:lnTo>
                  <a:pt x="129983" y="135452"/>
                </a:lnTo>
                <a:close/>
                <a:moveTo>
                  <a:pt x="147117" y="135452"/>
                </a:moveTo>
                <a:lnTo>
                  <a:pt x="147117" y="143712"/>
                </a:lnTo>
                <a:lnTo>
                  <a:pt x="138633" y="143712"/>
                </a:lnTo>
                <a:lnTo>
                  <a:pt x="138633" y="135452"/>
                </a:lnTo>
                <a:close/>
                <a:moveTo>
                  <a:pt x="155767" y="135452"/>
                </a:moveTo>
                <a:lnTo>
                  <a:pt x="155767" y="143712"/>
                </a:lnTo>
                <a:lnTo>
                  <a:pt x="147340" y="143712"/>
                </a:lnTo>
                <a:lnTo>
                  <a:pt x="147340" y="135452"/>
                </a:lnTo>
                <a:close/>
                <a:moveTo>
                  <a:pt x="164418" y="135452"/>
                </a:moveTo>
                <a:lnTo>
                  <a:pt x="164418" y="143712"/>
                </a:lnTo>
                <a:lnTo>
                  <a:pt x="155990" y="143712"/>
                </a:lnTo>
                <a:lnTo>
                  <a:pt x="155990" y="135452"/>
                </a:lnTo>
                <a:close/>
                <a:moveTo>
                  <a:pt x="173069" y="135452"/>
                </a:moveTo>
                <a:lnTo>
                  <a:pt x="173069" y="143712"/>
                </a:lnTo>
                <a:lnTo>
                  <a:pt x="164641" y="143712"/>
                </a:lnTo>
                <a:lnTo>
                  <a:pt x="164641" y="135452"/>
                </a:lnTo>
                <a:close/>
                <a:moveTo>
                  <a:pt x="181719" y="135452"/>
                </a:moveTo>
                <a:lnTo>
                  <a:pt x="181719" y="143712"/>
                </a:lnTo>
                <a:lnTo>
                  <a:pt x="173292" y="143712"/>
                </a:lnTo>
                <a:lnTo>
                  <a:pt x="173292" y="135452"/>
                </a:lnTo>
                <a:close/>
                <a:moveTo>
                  <a:pt x="190370" y="135452"/>
                </a:moveTo>
                <a:lnTo>
                  <a:pt x="190370" y="143712"/>
                </a:lnTo>
                <a:lnTo>
                  <a:pt x="181942" y="143712"/>
                </a:lnTo>
                <a:lnTo>
                  <a:pt x="181942" y="135452"/>
                </a:lnTo>
                <a:close/>
                <a:moveTo>
                  <a:pt x="199020" y="135452"/>
                </a:moveTo>
                <a:lnTo>
                  <a:pt x="199020" y="143712"/>
                </a:lnTo>
                <a:lnTo>
                  <a:pt x="190593" y="143712"/>
                </a:lnTo>
                <a:lnTo>
                  <a:pt x="190593" y="135452"/>
                </a:lnTo>
                <a:close/>
                <a:moveTo>
                  <a:pt x="207727" y="135452"/>
                </a:moveTo>
                <a:lnTo>
                  <a:pt x="207727" y="143712"/>
                </a:lnTo>
                <a:lnTo>
                  <a:pt x="199244" y="143712"/>
                </a:lnTo>
                <a:lnTo>
                  <a:pt x="199244" y="135452"/>
                </a:lnTo>
                <a:close/>
                <a:moveTo>
                  <a:pt x="216377" y="135452"/>
                </a:moveTo>
                <a:lnTo>
                  <a:pt x="216377" y="143712"/>
                </a:lnTo>
                <a:lnTo>
                  <a:pt x="207950" y="143712"/>
                </a:lnTo>
                <a:lnTo>
                  <a:pt x="207950" y="135452"/>
                </a:lnTo>
                <a:close/>
                <a:moveTo>
                  <a:pt x="225028" y="135452"/>
                </a:moveTo>
                <a:lnTo>
                  <a:pt x="225028" y="143712"/>
                </a:lnTo>
                <a:lnTo>
                  <a:pt x="216601" y="143712"/>
                </a:lnTo>
                <a:lnTo>
                  <a:pt x="216601" y="135452"/>
                </a:lnTo>
                <a:close/>
                <a:moveTo>
                  <a:pt x="233679" y="135452"/>
                </a:moveTo>
                <a:lnTo>
                  <a:pt x="233679" y="143712"/>
                </a:lnTo>
                <a:lnTo>
                  <a:pt x="225251" y="143712"/>
                </a:lnTo>
                <a:lnTo>
                  <a:pt x="225251" y="135452"/>
                </a:lnTo>
                <a:close/>
                <a:moveTo>
                  <a:pt x="242329" y="135452"/>
                </a:moveTo>
                <a:lnTo>
                  <a:pt x="242329" y="143712"/>
                </a:lnTo>
                <a:lnTo>
                  <a:pt x="233902" y="143712"/>
                </a:lnTo>
                <a:lnTo>
                  <a:pt x="233902" y="135452"/>
                </a:lnTo>
                <a:close/>
                <a:moveTo>
                  <a:pt x="250980" y="135452"/>
                </a:moveTo>
                <a:lnTo>
                  <a:pt x="250980" y="143712"/>
                </a:lnTo>
                <a:lnTo>
                  <a:pt x="242553" y="143712"/>
                </a:lnTo>
                <a:lnTo>
                  <a:pt x="242553" y="135452"/>
                </a:lnTo>
                <a:close/>
                <a:moveTo>
                  <a:pt x="259686" y="135452"/>
                </a:moveTo>
                <a:lnTo>
                  <a:pt x="259686" y="143712"/>
                </a:lnTo>
                <a:lnTo>
                  <a:pt x="251203" y="143712"/>
                </a:lnTo>
                <a:lnTo>
                  <a:pt x="251203" y="135452"/>
                </a:lnTo>
                <a:close/>
                <a:moveTo>
                  <a:pt x="268337" y="135452"/>
                </a:moveTo>
                <a:lnTo>
                  <a:pt x="268337" y="143712"/>
                </a:lnTo>
                <a:lnTo>
                  <a:pt x="259910" y="143712"/>
                </a:lnTo>
                <a:lnTo>
                  <a:pt x="259910" y="135452"/>
                </a:lnTo>
                <a:close/>
                <a:moveTo>
                  <a:pt x="276988" y="135452"/>
                </a:moveTo>
                <a:lnTo>
                  <a:pt x="276988" y="143712"/>
                </a:lnTo>
                <a:lnTo>
                  <a:pt x="268560" y="143712"/>
                </a:lnTo>
                <a:lnTo>
                  <a:pt x="268560" y="135452"/>
                </a:lnTo>
                <a:close/>
                <a:moveTo>
                  <a:pt x="17190" y="143935"/>
                </a:moveTo>
                <a:lnTo>
                  <a:pt x="17190" y="152139"/>
                </a:lnTo>
                <a:lnTo>
                  <a:pt x="8762" y="152139"/>
                </a:lnTo>
                <a:lnTo>
                  <a:pt x="8762" y="143935"/>
                </a:lnTo>
                <a:close/>
                <a:moveTo>
                  <a:pt x="25840" y="143935"/>
                </a:moveTo>
                <a:lnTo>
                  <a:pt x="25840" y="152139"/>
                </a:lnTo>
                <a:lnTo>
                  <a:pt x="17413" y="152139"/>
                </a:lnTo>
                <a:lnTo>
                  <a:pt x="17413" y="143935"/>
                </a:lnTo>
                <a:close/>
                <a:moveTo>
                  <a:pt x="34547" y="143935"/>
                </a:moveTo>
                <a:lnTo>
                  <a:pt x="34547" y="152139"/>
                </a:lnTo>
                <a:lnTo>
                  <a:pt x="26064" y="152139"/>
                </a:lnTo>
                <a:lnTo>
                  <a:pt x="26064" y="143935"/>
                </a:lnTo>
                <a:close/>
                <a:moveTo>
                  <a:pt x="43197" y="143935"/>
                </a:moveTo>
                <a:lnTo>
                  <a:pt x="43197" y="152139"/>
                </a:lnTo>
                <a:lnTo>
                  <a:pt x="34770" y="152139"/>
                </a:lnTo>
                <a:lnTo>
                  <a:pt x="34770" y="143935"/>
                </a:lnTo>
                <a:close/>
                <a:moveTo>
                  <a:pt x="51848" y="143935"/>
                </a:moveTo>
                <a:lnTo>
                  <a:pt x="51848" y="152139"/>
                </a:lnTo>
                <a:lnTo>
                  <a:pt x="43421" y="152139"/>
                </a:lnTo>
                <a:lnTo>
                  <a:pt x="43421" y="143935"/>
                </a:lnTo>
                <a:close/>
                <a:moveTo>
                  <a:pt x="60499" y="143935"/>
                </a:moveTo>
                <a:lnTo>
                  <a:pt x="60499" y="152139"/>
                </a:lnTo>
                <a:lnTo>
                  <a:pt x="52071" y="152139"/>
                </a:lnTo>
                <a:lnTo>
                  <a:pt x="52071" y="143935"/>
                </a:lnTo>
                <a:close/>
                <a:moveTo>
                  <a:pt x="69149" y="143935"/>
                </a:moveTo>
                <a:lnTo>
                  <a:pt x="69149" y="152139"/>
                </a:lnTo>
                <a:lnTo>
                  <a:pt x="60722" y="152139"/>
                </a:lnTo>
                <a:lnTo>
                  <a:pt x="60722" y="143935"/>
                </a:lnTo>
                <a:close/>
                <a:moveTo>
                  <a:pt x="77800" y="143935"/>
                </a:moveTo>
                <a:lnTo>
                  <a:pt x="77800" y="152139"/>
                </a:lnTo>
                <a:lnTo>
                  <a:pt x="69373" y="152139"/>
                </a:lnTo>
                <a:lnTo>
                  <a:pt x="69373" y="143935"/>
                </a:lnTo>
                <a:close/>
                <a:moveTo>
                  <a:pt x="86506" y="143935"/>
                </a:moveTo>
                <a:lnTo>
                  <a:pt x="86506" y="152139"/>
                </a:lnTo>
                <a:lnTo>
                  <a:pt x="78023" y="152139"/>
                </a:lnTo>
                <a:lnTo>
                  <a:pt x="78023" y="143935"/>
                </a:lnTo>
                <a:close/>
                <a:moveTo>
                  <a:pt x="95157" y="143935"/>
                </a:moveTo>
                <a:lnTo>
                  <a:pt x="95157" y="152139"/>
                </a:lnTo>
                <a:lnTo>
                  <a:pt x="86730" y="152139"/>
                </a:lnTo>
                <a:lnTo>
                  <a:pt x="86730" y="143935"/>
                </a:lnTo>
                <a:close/>
                <a:moveTo>
                  <a:pt x="103808" y="143935"/>
                </a:moveTo>
                <a:lnTo>
                  <a:pt x="103808" y="152139"/>
                </a:lnTo>
                <a:lnTo>
                  <a:pt x="95380" y="152139"/>
                </a:lnTo>
                <a:lnTo>
                  <a:pt x="95380" y="143935"/>
                </a:lnTo>
                <a:close/>
                <a:moveTo>
                  <a:pt x="112458" y="143935"/>
                </a:moveTo>
                <a:lnTo>
                  <a:pt x="112458" y="152139"/>
                </a:lnTo>
                <a:lnTo>
                  <a:pt x="104031" y="152139"/>
                </a:lnTo>
                <a:lnTo>
                  <a:pt x="104031" y="143935"/>
                </a:lnTo>
                <a:close/>
                <a:moveTo>
                  <a:pt x="121109" y="143935"/>
                </a:moveTo>
                <a:lnTo>
                  <a:pt x="121109" y="152139"/>
                </a:lnTo>
                <a:lnTo>
                  <a:pt x="112681" y="152139"/>
                </a:lnTo>
                <a:lnTo>
                  <a:pt x="112681" y="143935"/>
                </a:lnTo>
                <a:close/>
                <a:moveTo>
                  <a:pt x="129760" y="143935"/>
                </a:moveTo>
                <a:lnTo>
                  <a:pt x="129760" y="152139"/>
                </a:lnTo>
                <a:lnTo>
                  <a:pt x="121332" y="152139"/>
                </a:lnTo>
                <a:lnTo>
                  <a:pt x="121332" y="143935"/>
                </a:lnTo>
                <a:close/>
                <a:moveTo>
                  <a:pt x="138410" y="143935"/>
                </a:moveTo>
                <a:lnTo>
                  <a:pt x="138410" y="152139"/>
                </a:lnTo>
                <a:lnTo>
                  <a:pt x="129983" y="152139"/>
                </a:lnTo>
                <a:lnTo>
                  <a:pt x="129983" y="143935"/>
                </a:lnTo>
                <a:close/>
                <a:moveTo>
                  <a:pt x="147117" y="143935"/>
                </a:moveTo>
                <a:lnTo>
                  <a:pt x="147117" y="152139"/>
                </a:lnTo>
                <a:lnTo>
                  <a:pt x="138633" y="152139"/>
                </a:lnTo>
                <a:lnTo>
                  <a:pt x="138633" y="143935"/>
                </a:lnTo>
                <a:close/>
                <a:moveTo>
                  <a:pt x="155767" y="143935"/>
                </a:moveTo>
                <a:lnTo>
                  <a:pt x="155767" y="152139"/>
                </a:lnTo>
                <a:lnTo>
                  <a:pt x="147340" y="152139"/>
                </a:lnTo>
                <a:lnTo>
                  <a:pt x="147340" y="143935"/>
                </a:lnTo>
                <a:close/>
                <a:moveTo>
                  <a:pt x="164418" y="143935"/>
                </a:moveTo>
                <a:lnTo>
                  <a:pt x="164418" y="152139"/>
                </a:lnTo>
                <a:lnTo>
                  <a:pt x="155990" y="152139"/>
                </a:lnTo>
                <a:lnTo>
                  <a:pt x="155990" y="143935"/>
                </a:lnTo>
                <a:close/>
                <a:moveTo>
                  <a:pt x="173069" y="143935"/>
                </a:moveTo>
                <a:lnTo>
                  <a:pt x="173069" y="152139"/>
                </a:lnTo>
                <a:lnTo>
                  <a:pt x="164641" y="152139"/>
                </a:lnTo>
                <a:lnTo>
                  <a:pt x="164641" y="143935"/>
                </a:lnTo>
                <a:close/>
                <a:moveTo>
                  <a:pt x="181719" y="143935"/>
                </a:moveTo>
                <a:lnTo>
                  <a:pt x="181719" y="152139"/>
                </a:lnTo>
                <a:lnTo>
                  <a:pt x="173292" y="152139"/>
                </a:lnTo>
                <a:lnTo>
                  <a:pt x="173292" y="143935"/>
                </a:lnTo>
                <a:close/>
                <a:moveTo>
                  <a:pt x="190370" y="143935"/>
                </a:moveTo>
                <a:lnTo>
                  <a:pt x="190370" y="152139"/>
                </a:lnTo>
                <a:lnTo>
                  <a:pt x="181942" y="152139"/>
                </a:lnTo>
                <a:lnTo>
                  <a:pt x="181942" y="143935"/>
                </a:lnTo>
                <a:close/>
                <a:moveTo>
                  <a:pt x="199020" y="143935"/>
                </a:moveTo>
                <a:lnTo>
                  <a:pt x="199020" y="152139"/>
                </a:lnTo>
                <a:lnTo>
                  <a:pt x="190593" y="152139"/>
                </a:lnTo>
                <a:lnTo>
                  <a:pt x="190593" y="143935"/>
                </a:lnTo>
                <a:close/>
                <a:moveTo>
                  <a:pt x="207727" y="143935"/>
                </a:moveTo>
                <a:lnTo>
                  <a:pt x="207727" y="152139"/>
                </a:lnTo>
                <a:lnTo>
                  <a:pt x="199244" y="152139"/>
                </a:lnTo>
                <a:lnTo>
                  <a:pt x="199244" y="143935"/>
                </a:lnTo>
                <a:close/>
                <a:moveTo>
                  <a:pt x="216377" y="143935"/>
                </a:moveTo>
                <a:lnTo>
                  <a:pt x="216377" y="152139"/>
                </a:lnTo>
                <a:lnTo>
                  <a:pt x="207950" y="152139"/>
                </a:lnTo>
                <a:lnTo>
                  <a:pt x="207950" y="143935"/>
                </a:lnTo>
                <a:close/>
                <a:moveTo>
                  <a:pt x="225028" y="143935"/>
                </a:moveTo>
                <a:lnTo>
                  <a:pt x="225028" y="152139"/>
                </a:lnTo>
                <a:lnTo>
                  <a:pt x="216601" y="152139"/>
                </a:lnTo>
                <a:lnTo>
                  <a:pt x="216601" y="143935"/>
                </a:lnTo>
                <a:close/>
                <a:moveTo>
                  <a:pt x="233679" y="143935"/>
                </a:moveTo>
                <a:lnTo>
                  <a:pt x="233679" y="152139"/>
                </a:lnTo>
                <a:lnTo>
                  <a:pt x="225251" y="152139"/>
                </a:lnTo>
                <a:lnTo>
                  <a:pt x="225251" y="143935"/>
                </a:lnTo>
                <a:close/>
                <a:moveTo>
                  <a:pt x="242329" y="143935"/>
                </a:moveTo>
                <a:lnTo>
                  <a:pt x="242329" y="152139"/>
                </a:lnTo>
                <a:lnTo>
                  <a:pt x="233902" y="152139"/>
                </a:lnTo>
                <a:lnTo>
                  <a:pt x="233902" y="143935"/>
                </a:lnTo>
                <a:close/>
                <a:moveTo>
                  <a:pt x="250980" y="143935"/>
                </a:moveTo>
                <a:lnTo>
                  <a:pt x="250980" y="152139"/>
                </a:lnTo>
                <a:lnTo>
                  <a:pt x="242553" y="152139"/>
                </a:lnTo>
                <a:lnTo>
                  <a:pt x="242553" y="143935"/>
                </a:lnTo>
                <a:close/>
                <a:moveTo>
                  <a:pt x="259686" y="143935"/>
                </a:moveTo>
                <a:lnTo>
                  <a:pt x="259686" y="152139"/>
                </a:lnTo>
                <a:lnTo>
                  <a:pt x="251203" y="152139"/>
                </a:lnTo>
                <a:lnTo>
                  <a:pt x="251203" y="143935"/>
                </a:lnTo>
                <a:close/>
                <a:moveTo>
                  <a:pt x="268337" y="143935"/>
                </a:moveTo>
                <a:lnTo>
                  <a:pt x="268337" y="152139"/>
                </a:lnTo>
                <a:lnTo>
                  <a:pt x="259910" y="152139"/>
                </a:lnTo>
                <a:lnTo>
                  <a:pt x="259910" y="143935"/>
                </a:lnTo>
                <a:close/>
                <a:moveTo>
                  <a:pt x="276988" y="143935"/>
                </a:moveTo>
                <a:lnTo>
                  <a:pt x="276988" y="152139"/>
                </a:lnTo>
                <a:lnTo>
                  <a:pt x="268560" y="152139"/>
                </a:lnTo>
                <a:lnTo>
                  <a:pt x="268560" y="143935"/>
                </a:lnTo>
                <a:close/>
                <a:moveTo>
                  <a:pt x="8539" y="0"/>
                </a:moveTo>
                <a:lnTo>
                  <a:pt x="8539" y="8372"/>
                </a:lnTo>
                <a:lnTo>
                  <a:pt x="0" y="8372"/>
                </a:lnTo>
                <a:lnTo>
                  <a:pt x="0" y="8595"/>
                </a:lnTo>
                <a:lnTo>
                  <a:pt x="8539" y="8595"/>
                </a:lnTo>
                <a:lnTo>
                  <a:pt x="8539" y="16799"/>
                </a:lnTo>
                <a:lnTo>
                  <a:pt x="0" y="16799"/>
                </a:lnTo>
                <a:lnTo>
                  <a:pt x="0" y="17022"/>
                </a:lnTo>
                <a:lnTo>
                  <a:pt x="8539" y="17022"/>
                </a:lnTo>
                <a:lnTo>
                  <a:pt x="8539" y="25282"/>
                </a:lnTo>
                <a:lnTo>
                  <a:pt x="0" y="25282"/>
                </a:lnTo>
                <a:lnTo>
                  <a:pt x="0" y="25505"/>
                </a:lnTo>
                <a:lnTo>
                  <a:pt x="8539" y="25505"/>
                </a:lnTo>
                <a:lnTo>
                  <a:pt x="8539" y="33709"/>
                </a:lnTo>
                <a:lnTo>
                  <a:pt x="0" y="33709"/>
                </a:lnTo>
                <a:lnTo>
                  <a:pt x="0" y="33933"/>
                </a:lnTo>
                <a:lnTo>
                  <a:pt x="8539" y="33933"/>
                </a:lnTo>
                <a:lnTo>
                  <a:pt x="8539" y="42193"/>
                </a:lnTo>
                <a:lnTo>
                  <a:pt x="0" y="42193"/>
                </a:lnTo>
                <a:lnTo>
                  <a:pt x="0" y="42416"/>
                </a:lnTo>
                <a:lnTo>
                  <a:pt x="8539" y="42416"/>
                </a:lnTo>
                <a:lnTo>
                  <a:pt x="8539" y="50620"/>
                </a:lnTo>
                <a:lnTo>
                  <a:pt x="0" y="50620"/>
                </a:lnTo>
                <a:lnTo>
                  <a:pt x="0" y="50843"/>
                </a:lnTo>
                <a:lnTo>
                  <a:pt x="8539" y="50843"/>
                </a:lnTo>
                <a:lnTo>
                  <a:pt x="8539" y="59103"/>
                </a:lnTo>
                <a:lnTo>
                  <a:pt x="0" y="59103"/>
                </a:lnTo>
                <a:lnTo>
                  <a:pt x="0" y="59326"/>
                </a:lnTo>
                <a:lnTo>
                  <a:pt x="8539" y="59326"/>
                </a:lnTo>
                <a:lnTo>
                  <a:pt x="8539" y="67586"/>
                </a:lnTo>
                <a:lnTo>
                  <a:pt x="0" y="67586"/>
                </a:lnTo>
                <a:lnTo>
                  <a:pt x="0" y="67810"/>
                </a:lnTo>
                <a:lnTo>
                  <a:pt x="8539" y="67810"/>
                </a:lnTo>
                <a:lnTo>
                  <a:pt x="8539" y="76014"/>
                </a:lnTo>
                <a:lnTo>
                  <a:pt x="0" y="76014"/>
                </a:lnTo>
                <a:lnTo>
                  <a:pt x="0" y="76237"/>
                </a:lnTo>
                <a:lnTo>
                  <a:pt x="8539" y="76237"/>
                </a:lnTo>
                <a:lnTo>
                  <a:pt x="8539" y="84497"/>
                </a:lnTo>
                <a:lnTo>
                  <a:pt x="0" y="84497"/>
                </a:lnTo>
                <a:lnTo>
                  <a:pt x="0" y="84720"/>
                </a:lnTo>
                <a:lnTo>
                  <a:pt x="8539" y="84720"/>
                </a:lnTo>
                <a:lnTo>
                  <a:pt x="8539" y="92924"/>
                </a:lnTo>
                <a:lnTo>
                  <a:pt x="0" y="92924"/>
                </a:lnTo>
                <a:lnTo>
                  <a:pt x="0" y="93148"/>
                </a:lnTo>
                <a:lnTo>
                  <a:pt x="8539" y="93148"/>
                </a:lnTo>
                <a:lnTo>
                  <a:pt x="8539" y="101408"/>
                </a:lnTo>
                <a:lnTo>
                  <a:pt x="0" y="101408"/>
                </a:lnTo>
                <a:lnTo>
                  <a:pt x="0" y="101631"/>
                </a:lnTo>
                <a:lnTo>
                  <a:pt x="8539" y="101631"/>
                </a:lnTo>
                <a:lnTo>
                  <a:pt x="8539" y="109891"/>
                </a:lnTo>
                <a:lnTo>
                  <a:pt x="0" y="109891"/>
                </a:lnTo>
                <a:lnTo>
                  <a:pt x="0" y="110114"/>
                </a:lnTo>
                <a:lnTo>
                  <a:pt x="8539" y="110114"/>
                </a:lnTo>
                <a:lnTo>
                  <a:pt x="8539" y="118318"/>
                </a:lnTo>
                <a:lnTo>
                  <a:pt x="0" y="118318"/>
                </a:lnTo>
                <a:lnTo>
                  <a:pt x="0" y="118541"/>
                </a:lnTo>
                <a:lnTo>
                  <a:pt x="8539" y="118541"/>
                </a:lnTo>
                <a:lnTo>
                  <a:pt x="8539" y="126801"/>
                </a:lnTo>
                <a:lnTo>
                  <a:pt x="0" y="126801"/>
                </a:lnTo>
                <a:lnTo>
                  <a:pt x="0" y="127025"/>
                </a:lnTo>
                <a:lnTo>
                  <a:pt x="8539" y="127025"/>
                </a:lnTo>
                <a:lnTo>
                  <a:pt x="8539" y="135229"/>
                </a:lnTo>
                <a:lnTo>
                  <a:pt x="0" y="135229"/>
                </a:lnTo>
                <a:lnTo>
                  <a:pt x="0" y="135452"/>
                </a:lnTo>
                <a:lnTo>
                  <a:pt x="8539" y="135452"/>
                </a:lnTo>
                <a:lnTo>
                  <a:pt x="8539" y="143712"/>
                </a:lnTo>
                <a:lnTo>
                  <a:pt x="0" y="143712"/>
                </a:lnTo>
                <a:lnTo>
                  <a:pt x="0" y="143935"/>
                </a:lnTo>
                <a:lnTo>
                  <a:pt x="8539" y="143935"/>
                </a:lnTo>
                <a:lnTo>
                  <a:pt x="8539" y="152139"/>
                </a:lnTo>
                <a:lnTo>
                  <a:pt x="0" y="152139"/>
                </a:lnTo>
                <a:lnTo>
                  <a:pt x="0" y="152362"/>
                </a:lnTo>
                <a:lnTo>
                  <a:pt x="8539" y="152362"/>
                </a:lnTo>
                <a:lnTo>
                  <a:pt x="8539" y="160734"/>
                </a:lnTo>
                <a:lnTo>
                  <a:pt x="8762" y="160734"/>
                </a:lnTo>
                <a:lnTo>
                  <a:pt x="8762" y="152362"/>
                </a:lnTo>
                <a:lnTo>
                  <a:pt x="17190" y="152362"/>
                </a:lnTo>
                <a:lnTo>
                  <a:pt x="17190" y="160734"/>
                </a:lnTo>
                <a:lnTo>
                  <a:pt x="17413" y="160734"/>
                </a:lnTo>
                <a:lnTo>
                  <a:pt x="17413" y="152362"/>
                </a:lnTo>
                <a:lnTo>
                  <a:pt x="25840" y="152362"/>
                </a:lnTo>
                <a:lnTo>
                  <a:pt x="25840" y="160734"/>
                </a:lnTo>
                <a:lnTo>
                  <a:pt x="26064" y="160734"/>
                </a:lnTo>
                <a:lnTo>
                  <a:pt x="26064" y="152362"/>
                </a:lnTo>
                <a:lnTo>
                  <a:pt x="34547" y="152362"/>
                </a:lnTo>
                <a:lnTo>
                  <a:pt x="34547" y="160734"/>
                </a:lnTo>
                <a:lnTo>
                  <a:pt x="34770" y="160734"/>
                </a:lnTo>
                <a:lnTo>
                  <a:pt x="34770" y="152362"/>
                </a:lnTo>
                <a:lnTo>
                  <a:pt x="43197" y="152362"/>
                </a:lnTo>
                <a:lnTo>
                  <a:pt x="43197" y="160734"/>
                </a:lnTo>
                <a:lnTo>
                  <a:pt x="43421" y="160734"/>
                </a:lnTo>
                <a:lnTo>
                  <a:pt x="43421" y="152362"/>
                </a:lnTo>
                <a:lnTo>
                  <a:pt x="51848" y="152362"/>
                </a:lnTo>
                <a:lnTo>
                  <a:pt x="51848" y="160734"/>
                </a:lnTo>
                <a:lnTo>
                  <a:pt x="52071" y="160734"/>
                </a:lnTo>
                <a:lnTo>
                  <a:pt x="52071" y="152362"/>
                </a:lnTo>
                <a:lnTo>
                  <a:pt x="60499" y="152362"/>
                </a:lnTo>
                <a:lnTo>
                  <a:pt x="60499" y="160734"/>
                </a:lnTo>
                <a:lnTo>
                  <a:pt x="60722" y="160734"/>
                </a:lnTo>
                <a:lnTo>
                  <a:pt x="60722" y="152362"/>
                </a:lnTo>
                <a:lnTo>
                  <a:pt x="69149" y="152362"/>
                </a:lnTo>
                <a:lnTo>
                  <a:pt x="69149" y="160734"/>
                </a:lnTo>
                <a:lnTo>
                  <a:pt x="69373" y="160734"/>
                </a:lnTo>
                <a:lnTo>
                  <a:pt x="69373" y="152362"/>
                </a:lnTo>
                <a:lnTo>
                  <a:pt x="77800" y="152362"/>
                </a:lnTo>
                <a:lnTo>
                  <a:pt x="77800" y="160734"/>
                </a:lnTo>
                <a:lnTo>
                  <a:pt x="78023" y="160734"/>
                </a:lnTo>
                <a:lnTo>
                  <a:pt x="78023" y="152362"/>
                </a:lnTo>
                <a:lnTo>
                  <a:pt x="86506" y="152362"/>
                </a:lnTo>
                <a:lnTo>
                  <a:pt x="86506" y="160734"/>
                </a:lnTo>
                <a:lnTo>
                  <a:pt x="86730" y="160734"/>
                </a:lnTo>
                <a:lnTo>
                  <a:pt x="86730" y="152362"/>
                </a:lnTo>
                <a:lnTo>
                  <a:pt x="95157" y="152362"/>
                </a:lnTo>
                <a:lnTo>
                  <a:pt x="95157" y="160734"/>
                </a:lnTo>
                <a:lnTo>
                  <a:pt x="95380" y="160734"/>
                </a:lnTo>
                <a:lnTo>
                  <a:pt x="95380" y="152362"/>
                </a:lnTo>
                <a:lnTo>
                  <a:pt x="103808" y="152362"/>
                </a:lnTo>
                <a:lnTo>
                  <a:pt x="103808" y="160734"/>
                </a:lnTo>
                <a:lnTo>
                  <a:pt x="104031" y="160734"/>
                </a:lnTo>
                <a:lnTo>
                  <a:pt x="104031" y="152362"/>
                </a:lnTo>
                <a:lnTo>
                  <a:pt x="112458" y="152362"/>
                </a:lnTo>
                <a:lnTo>
                  <a:pt x="112458" y="160734"/>
                </a:lnTo>
                <a:lnTo>
                  <a:pt x="112681" y="160734"/>
                </a:lnTo>
                <a:lnTo>
                  <a:pt x="112681" y="152362"/>
                </a:lnTo>
                <a:lnTo>
                  <a:pt x="121109" y="152362"/>
                </a:lnTo>
                <a:lnTo>
                  <a:pt x="121109" y="160734"/>
                </a:lnTo>
                <a:lnTo>
                  <a:pt x="121332" y="160734"/>
                </a:lnTo>
                <a:lnTo>
                  <a:pt x="121332" y="152362"/>
                </a:lnTo>
                <a:lnTo>
                  <a:pt x="129760" y="152362"/>
                </a:lnTo>
                <a:lnTo>
                  <a:pt x="129760" y="160734"/>
                </a:lnTo>
                <a:lnTo>
                  <a:pt x="129983" y="160734"/>
                </a:lnTo>
                <a:lnTo>
                  <a:pt x="129983" y="152362"/>
                </a:lnTo>
                <a:lnTo>
                  <a:pt x="138410" y="152362"/>
                </a:lnTo>
                <a:lnTo>
                  <a:pt x="138410" y="160734"/>
                </a:lnTo>
                <a:lnTo>
                  <a:pt x="138633" y="160734"/>
                </a:lnTo>
                <a:lnTo>
                  <a:pt x="138633" y="152362"/>
                </a:lnTo>
                <a:lnTo>
                  <a:pt x="147117" y="152362"/>
                </a:lnTo>
                <a:lnTo>
                  <a:pt x="147117" y="160734"/>
                </a:lnTo>
                <a:lnTo>
                  <a:pt x="147340" y="160734"/>
                </a:lnTo>
                <a:lnTo>
                  <a:pt x="147340" y="152362"/>
                </a:lnTo>
                <a:lnTo>
                  <a:pt x="155767" y="152362"/>
                </a:lnTo>
                <a:lnTo>
                  <a:pt x="155767" y="160734"/>
                </a:lnTo>
                <a:lnTo>
                  <a:pt x="155990" y="160734"/>
                </a:lnTo>
                <a:lnTo>
                  <a:pt x="155990" y="152362"/>
                </a:lnTo>
                <a:lnTo>
                  <a:pt x="164418" y="152362"/>
                </a:lnTo>
                <a:lnTo>
                  <a:pt x="164418" y="160734"/>
                </a:lnTo>
                <a:lnTo>
                  <a:pt x="164641" y="160734"/>
                </a:lnTo>
                <a:lnTo>
                  <a:pt x="164641" y="152362"/>
                </a:lnTo>
                <a:lnTo>
                  <a:pt x="173069" y="152362"/>
                </a:lnTo>
                <a:lnTo>
                  <a:pt x="173069" y="160734"/>
                </a:lnTo>
                <a:lnTo>
                  <a:pt x="173292" y="160734"/>
                </a:lnTo>
                <a:lnTo>
                  <a:pt x="173292" y="152362"/>
                </a:lnTo>
                <a:lnTo>
                  <a:pt x="181719" y="152362"/>
                </a:lnTo>
                <a:lnTo>
                  <a:pt x="181719" y="160734"/>
                </a:lnTo>
                <a:lnTo>
                  <a:pt x="181942" y="160734"/>
                </a:lnTo>
                <a:lnTo>
                  <a:pt x="181942" y="152362"/>
                </a:lnTo>
                <a:lnTo>
                  <a:pt x="190370" y="152362"/>
                </a:lnTo>
                <a:lnTo>
                  <a:pt x="190370" y="160734"/>
                </a:lnTo>
                <a:lnTo>
                  <a:pt x="190593" y="160734"/>
                </a:lnTo>
                <a:lnTo>
                  <a:pt x="190593" y="152362"/>
                </a:lnTo>
                <a:lnTo>
                  <a:pt x="199020" y="152362"/>
                </a:lnTo>
                <a:lnTo>
                  <a:pt x="199020" y="160734"/>
                </a:lnTo>
                <a:lnTo>
                  <a:pt x="199244" y="160734"/>
                </a:lnTo>
                <a:lnTo>
                  <a:pt x="199244" y="152362"/>
                </a:lnTo>
                <a:lnTo>
                  <a:pt x="207727" y="152362"/>
                </a:lnTo>
                <a:lnTo>
                  <a:pt x="207727" y="160734"/>
                </a:lnTo>
                <a:lnTo>
                  <a:pt x="207950" y="160734"/>
                </a:lnTo>
                <a:lnTo>
                  <a:pt x="207950" y="152362"/>
                </a:lnTo>
                <a:lnTo>
                  <a:pt x="216377" y="152362"/>
                </a:lnTo>
                <a:lnTo>
                  <a:pt x="216377" y="160734"/>
                </a:lnTo>
                <a:lnTo>
                  <a:pt x="216601" y="160734"/>
                </a:lnTo>
                <a:lnTo>
                  <a:pt x="216601" y="152362"/>
                </a:lnTo>
                <a:lnTo>
                  <a:pt x="225028" y="152362"/>
                </a:lnTo>
                <a:lnTo>
                  <a:pt x="225028" y="160734"/>
                </a:lnTo>
                <a:lnTo>
                  <a:pt x="225251" y="160734"/>
                </a:lnTo>
                <a:lnTo>
                  <a:pt x="225251" y="152362"/>
                </a:lnTo>
                <a:lnTo>
                  <a:pt x="233679" y="152362"/>
                </a:lnTo>
                <a:lnTo>
                  <a:pt x="233679" y="160734"/>
                </a:lnTo>
                <a:lnTo>
                  <a:pt x="233902" y="160734"/>
                </a:lnTo>
                <a:lnTo>
                  <a:pt x="233902" y="152362"/>
                </a:lnTo>
                <a:lnTo>
                  <a:pt x="242329" y="152362"/>
                </a:lnTo>
                <a:lnTo>
                  <a:pt x="242329" y="160734"/>
                </a:lnTo>
                <a:lnTo>
                  <a:pt x="242553" y="160734"/>
                </a:lnTo>
                <a:lnTo>
                  <a:pt x="242553" y="152362"/>
                </a:lnTo>
                <a:lnTo>
                  <a:pt x="250980" y="152362"/>
                </a:lnTo>
                <a:lnTo>
                  <a:pt x="250980" y="160734"/>
                </a:lnTo>
                <a:lnTo>
                  <a:pt x="251203" y="160734"/>
                </a:lnTo>
                <a:lnTo>
                  <a:pt x="251203" y="152362"/>
                </a:lnTo>
                <a:lnTo>
                  <a:pt x="259686" y="152362"/>
                </a:lnTo>
                <a:lnTo>
                  <a:pt x="259686" y="160734"/>
                </a:lnTo>
                <a:lnTo>
                  <a:pt x="259910" y="160734"/>
                </a:lnTo>
                <a:lnTo>
                  <a:pt x="259910" y="152362"/>
                </a:lnTo>
                <a:lnTo>
                  <a:pt x="268337" y="152362"/>
                </a:lnTo>
                <a:lnTo>
                  <a:pt x="268337" y="160734"/>
                </a:lnTo>
                <a:lnTo>
                  <a:pt x="268560" y="160734"/>
                </a:lnTo>
                <a:lnTo>
                  <a:pt x="268560" y="152362"/>
                </a:lnTo>
                <a:lnTo>
                  <a:pt x="276988" y="152362"/>
                </a:lnTo>
                <a:lnTo>
                  <a:pt x="276988" y="160734"/>
                </a:lnTo>
                <a:lnTo>
                  <a:pt x="277211" y="160734"/>
                </a:lnTo>
                <a:lnTo>
                  <a:pt x="277211" y="152362"/>
                </a:lnTo>
                <a:lnTo>
                  <a:pt x="285750" y="152362"/>
                </a:lnTo>
                <a:lnTo>
                  <a:pt x="285750" y="152139"/>
                </a:lnTo>
                <a:lnTo>
                  <a:pt x="277211" y="152139"/>
                </a:lnTo>
                <a:lnTo>
                  <a:pt x="277211" y="143935"/>
                </a:lnTo>
                <a:lnTo>
                  <a:pt x="285750" y="143935"/>
                </a:lnTo>
                <a:lnTo>
                  <a:pt x="285750" y="143712"/>
                </a:lnTo>
                <a:lnTo>
                  <a:pt x="277211" y="143712"/>
                </a:lnTo>
                <a:lnTo>
                  <a:pt x="277211" y="135452"/>
                </a:lnTo>
                <a:lnTo>
                  <a:pt x="285750" y="135452"/>
                </a:lnTo>
                <a:lnTo>
                  <a:pt x="285750" y="135229"/>
                </a:lnTo>
                <a:lnTo>
                  <a:pt x="277211" y="135229"/>
                </a:lnTo>
                <a:lnTo>
                  <a:pt x="277211" y="127025"/>
                </a:lnTo>
                <a:lnTo>
                  <a:pt x="285750" y="127025"/>
                </a:lnTo>
                <a:lnTo>
                  <a:pt x="285750" y="126801"/>
                </a:lnTo>
                <a:lnTo>
                  <a:pt x="277211" y="126801"/>
                </a:lnTo>
                <a:lnTo>
                  <a:pt x="277211" y="118541"/>
                </a:lnTo>
                <a:lnTo>
                  <a:pt x="285750" y="118541"/>
                </a:lnTo>
                <a:lnTo>
                  <a:pt x="285750" y="118318"/>
                </a:lnTo>
                <a:lnTo>
                  <a:pt x="277211" y="118318"/>
                </a:lnTo>
                <a:lnTo>
                  <a:pt x="277211" y="110114"/>
                </a:lnTo>
                <a:lnTo>
                  <a:pt x="285750" y="110114"/>
                </a:lnTo>
                <a:lnTo>
                  <a:pt x="285750" y="109891"/>
                </a:lnTo>
                <a:lnTo>
                  <a:pt x="277211" y="109891"/>
                </a:lnTo>
                <a:lnTo>
                  <a:pt x="277211" y="101631"/>
                </a:lnTo>
                <a:lnTo>
                  <a:pt x="285750" y="101631"/>
                </a:lnTo>
                <a:lnTo>
                  <a:pt x="285750" y="101408"/>
                </a:lnTo>
                <a:lnTo>
                  <a:pt x="277211" y="101408"/>
                </a:lnTo>
                <a:lnTo>
                  <a:pt x="277211" y="93148"/>
                </a:lnTo>
                <a:lnTo>
                  <a:pt x="285750" y="93148"/>
                </a:lnTo>
                <a:lnTo>
                  <a:pt x="285750" y="92924"/>
                </a:lnTo>
                <a:lnTo>
                  <a:pt x="277211" y="92924"/>
                </a:lnTo>
                <a:lnTo>
                  <a:pt x="277211" y="84720"/>
                </a:lnTo>
                <a:lnTo>
                  <a:pt x="285750" y="84720"/>
                </a:lnTo>
                <a:lnTo>
                  <a:pt x="285750" y="84497"/>
                </a:lnTo>
                <a:lnTo>
                  <a:pt x="277211" y="84497"/>
                </a:lnTo>
                <a:lnTo>
                  <a:pt x="277211" y="76237"/>
                </a:lnTo>
                <a:lnTo>
                  <a:pt x="285750" y="76237"/>
                </a:lnTo>
                <a:lnTo>
                  <a:pt x="285750" y="76014"/>
                </a:lnTo>
                <a:lnTo>
                  <a:pt x="277211" y="76014"/>
                </a:lnTo>
                <a:lnTo>
                  <a:pt x="277211" y="67810"/>
                </a:lnTo>
                <a:lnTo>
                  <a:pt x="285750" y="67810"/>
                </a:lnTo>
                <a:lnTo>
                  <a:pt x="285750" y="67586"/>
                </a:lnTo>
                <a:lnTo>
                  <a:pt x="277211" y="67586"/>
                </a:lnTo>
                <a:lnTo>
                  <a:pt x="277211" y="59326"/>
                </a:lnTo>
                <a:lnTo>
                  <a:pt x="285750" y="59326"/>
                </a:lnTo>
                <a:lnTo>
                  <a:pt x="285750" y="59103"/>
                </a:lnTo>
                <a:lnTo>
                  <a:pt x="277211" y="59103"/>
                </a:lnTo>
                <a:lnTo>
                  <a:pt x="277211" y="50843"/>
                </a:lnTo>
                <a:lnTo>
                  <a:pt x="285750" y="50843"/>
                </a:lnTo>
                <a:lnTo>
                  <a:pt x="285750" y="50620"/>
                </a:lnTo>
                <a:lnTo>
                  <a:pt x="277211" y="50620"/>
                </a:lnTo>
                <a:lnTo>
                  <a:pt x="277211" y="42416"/>
                </a:lnTo>
                <a:lnTo>
                  <a:pt x="285750" y="42416"/>
                </a:lnTo>
                <a:lnTo>
                  <a:pt x="285750" y="42193"/>
                </a:lnTo>
                <a:lnTo>
                  <a:pt x="277211" y="42193"/>
                </a:lnTo>
                <a:lnTo>
                  <a:pt x="277211" y="33933"/>
                </a:lnTo>
                <a:lnTo>
                  <a:pt x="285750" y="33933"/>
                </a:lnTo>
                <a:lnTo>
                  <a:pt x="285750" y="33709"/>
                </a:lnTo>
                <a:lnTo>
                  <a:pt x="277211" y="33709"/>
                </a:lnTo>
                <a:lnTo>
                  <a:pt x="277211" y="25505"/>
                </a:lnTo>
                <a:lnTo>
                  <a:pt x="285750" y="25505"/>
                </a:lnTo>
                <a:lnTo>
                  <a:pt x="285750" y="25282"/>
                </a:lnTo>
                <a:lnTo>
                  <a:pt x="277211" y="25282"/>
                </a:lnTo>
                <a:lnTo>
                  <a:pt x="277211" y="17022"/>
                </a:lnTo>
                <a:lnTo>
                  <a:pt x="285750" y="17022"/>
                </a:lnTo>
                <a:lnTo>
                  <a:pt x="285750" y="16799"/>
                </a:lnTo>
                <a:lnTo>
                  <a:pt x="277211" y="16799"/>
                </a:lnTo>
                <a:lnTo>
                  <a:pt x="277211" y="8595"/>
                </a:lnTo>
                <a:lnTo>
                  <a:pt x="285750" y="8595"/>
                </a:lnTo>
                <a:lnTo>
                  <a:pt x="285750" y="8372"/>
                </a:lnTo>
                <a:lnTo>
                  <a:pt x="277211" y="8372"/>
                </a:lnTo>
                <a:lnTo>
                  <a:pt x="277211" y="0"/>
                </a:lnTo>
                <a:lnTo>
                  <a:pt x="276988" y="0"/>
                </a:lnTo>
                <a:lnTo>
                  <a:pt x="276988" y="8372"/>
                </a:lnTo>
                <a:lnTo>
                  <a:pt x="268560" y="8372"/>
                </a:lnTo>
                <a:lnTo>
                  <a:pt x="268560" y="0"/>
                </a:lnTo>
                <a:lnTo>
                  <a:pt x="268337" y="0"/>
                </a:lnTo>
                <a:lnTo>
                  <a:pt x="268337" y="8372"/>
                </a:lnTo>
                <a:lnTo>
                  <a:pt x="259910" y="8372"/>
                </a:lnTo>
                <a:lnTo>
                  <a:pt x="259910" y="0"/>
                </a:lnTo>
                <a:lnTo>
                  <a:pt x="259686" y="0"/>
                </a:lnTo>
                <a:lnTo>
                  <a:pt x="259686" y="8372"/>
                </a:lnTo>
                <a:lnTo>
                  <a:pt x="251203" y="8372"/>
                </a:lnTo>
                <a:lnTo>
                  <a:pt x="251203" y="0"/>
                </a:lnTo>
                <a:lnTo>
                  <a:pt x="250980" y="0"/>
                </a:lnTo>
                <a:lnTo>
                  <a:pt x="250980" y="8372"/>
                </a:lnTo>
                <a:lnTo>
                  <a:pt x="242553" y="8372"/>
                </a:lnTo>
                <a:lnTo>
                  <a:pt x="242553" y="0"/>
                </a:lnTo>
                <a:lnTo>
                  <a:pt x="242329" y="0"/>
                </a:lnTo>
                <a:lnTo>
                  <a:pt x="242329" y="8372"/>
                </a:lnTo>
                <a:lnTo>
                  <a:pt x="233902" y="8372"/>
                </a:lnTo>
                <a:lnTo>
                  <a:pt x="233902" y="0"/>
                </a:lnTo>
                <a:lnTo>
                  <a:pt x="233679" y="0"/>
                </a:lnTo>
                <a:lnTo>
                  <a:pt x="233679" y="8372"/>
                </a:lnTo>
                <a:lnTo>
                  <a:pt x="225251" y="8372"/>
                </a:lnTo>
                <a:lnTo>
                  <a:pt x="225251" y="0"/>
                </a:lnTo>
                <a:lnTo>
                  <a:pt x="225028" y="0"/>
                </a:lnTo>
                <a:lnTo>
                  <a:pt x="225028" y="8372"/>
                </a:lnTo>
                <a:lnTo>
                  <a:pt x="216601" y="8372"/>
                </a:lnTo>
                <a:lnTo>
                  <a:pt x="216601" y="0"/>
                </a:lnTo>
                <a:lnTo>
                  <a:pt x="216377" y="0"/>
                </a:lnTo>
                <a:lnTo>
                  <a:pt x="216377" y="8372"/>
                </a:lnTo>
                <a:lnTo>
                  <a:pt x="207950" y="8372"/>
                </a:lnTo>
                <a:lnTo>
                  <a:pt x="207950" y="0"/>
                </a:lnTo>
                <a:lnTo>
                  <a:pt x="207727" y="0"/>
                </a:lnTo>
                <a:lnTo>
                  <a:pt x="207727" y="8372"/>
                </a:lnTo>
                <a:lnTo>
                  <a:pt x="199244" y="8372"/>
                </a:lnTo>
                <a:lnTo>
                  <a:pt x="199244" y="0"/>
                </a:lnTo>
                <a:lnTo>
                  <a:pt x="199020" y="0"/>
                </a:lnTo>
                <a:lnTo>
                  <a:pt x="199020" y="8372"/>
                </a:lnTo>
                <a:lnTo>
                  <a:pt x="190593" y="8372"/>
                </a:lnTo>
                <a:lnTo>
                  <a:pt x="190593" y="0"/>
                </a:lnTo>
                <a:lnTo>
                  <a:pt x="190370" y="0"/>
                </a:lnTo>
                <a:lnTo>
                  <a:pt x="190370" y="8372"/>
                </a:lnTo>
                <a:lnTo>
                  <a:pt x="181942" y="8372"/>
                </a:lnTo>
                <a:lnTo>
                  <a:pt x="181942" y="0"/>
                </a:lnTo>
                <a:lnTo>
                  <a:pt x="181719" y="0"/>
                </a:lnTo>
                <a:lnTo>
                  <a:pt x="181719" y="8372"/>
                </a:lnTo>
                <a:lnTo>
                  <a:pt x="173292" y="8372"/>
                </a:lnTo>
                <a:lnTo>
                  <a:pt x="173292" y="0"/>
                </a:lnTo>
                <a:lnTo>
                  <a:pt x="173069" y="0"/>
                </a:lnTo>
                <a:lnTo>
                  <a:pt x="173069" y="8372"/>
                </a:lnTo>
                <a:lnTo>
                  <a:pt x="164641" y="8372"/>
                </a:lnTo>
                <a:lnTo>
                  <a:pt x="164641" y="0"/>
                </a:lnTo>
                <a:lnTo>
                  <a:pt x="164418" y="0"/>
                </a:lnTo>
                <a:lnTo>
                  <a:pt x="164418" y="8372"/>
                </a:lnTo>
                <a:lnTo>
                  <a:pt x="155990" y="8372"/>
                </a:lnTo>
                <a:lnTo>
                  <a:pt x="155990" y="0"/>
                </a:lnTo>
                <a:lnTo>
                  <a:pt x="155767" y="0"/>
                </a:lnTo>
                <a:lnTo>
                  <a:pt x="155767" y="8372"/>
                </a:lnTo>
                <a:lnTo>
                  <a:pt x="147340" y="8372"/>
                </a:lnTo>
                <a:lnTo>
                  <a:pt x="147340" y="0"/>
                </a:lnTo>
                <a:lnTo>
                  <a:pt x="147117" y="0"/>
                </a:lnTo>
                <a:lnTo>
                  <a:pt x="147117" y="8372"/>
                </a:lnTo>
                <a:lnTo>
                  <a:pt x="138633" y="8372"/>
                </a:lnTo>
                <a:lnTo>
                  <a:pt x="138633" y="0"/>
                </a:lnTo>
                <a:lnTo>
                  <a:pt x="138410" y="0"/>
                </a:lnTo>
                <a:lnTo>
                  <a:pt x="138410" y="8372"/>
                </a:lnTo>
                <a:lnTo>
                  <a:pt x="129983" y="8372"/>
                </a:lnTo>
                <a:lnTo>
                  <a:pt x="129983" y="0"/>
                </a:lnTo>
                <a:lnTo>
                  <a:pt x="129760" y="0"/>
                </a:lnTo>
                <a:lnTo>
                  <a:pt x="129760" y="8372"/>
                </a:lnTo>
                <a:lnTo>
                  <a:pt x="121332" y="8372"/>
                </a:lnTo>
                <a:lnTo>
                  <a:pt x="121332" y="0"/>
                </a:lnTo>
                <a:lnTo>
                  <a:pt x="121109" y="0"/>
                </a:lnTo>
                <a:lnTo>
                  <a:pt x="121109" y="8372"/>
                </a:lnTo>
                <a:lnTo>
                  <a:pt x="112681" y="8372"/>
                </a:lnTo>
                <a:lnTo>
                  <a:pt x="112681" y="0"/>
                </a:lnTo>
                <a:lnTo>
                  <a:pt x="112458" y="0"/>
                </a:lnTo>
                <a:lnTo>
                  <a:pt x="112458" y="8372"/>
                </a:lnTo>
                <a:lnTo>
                  <a:pt x="104031" y="8372"/>
                </a:lnTo>
                <a:lnTo>
                  <a:pt x="104031" y="0"/>
                </a:lnTo>
                <a:lnTo>
                  <a:pt x="103808" y="0"/>
                </a:lnTo>
                <a:lnTo>
                  <a:pt x="103808" y="8372"/>
                </a:lnTo>
                <a:lnTo>
                  <a:pt x="95380" y="8372"/>
                </a:lnTo>
                <a:lnTo>
                  <a:pt x="95380" y="0"/>
                </a:lnTo>
                <a:lnTo>
                  <a:pt x="95157" y="0"/>
                </a:lnTo>
                <a:lnTo>
                  <a:pt x="95157" y="8372"/>
                </a:lnTo>
                <a:lnTo>
                  <a:pt x="86730" y="8372"/>
                </a:lnTo>
                <a:lnTo>
                  <a:pt x="86730" y="0"/>
                </a:lnTo>
                <a:lnTo>
                  <a:pt x="86506" y="0"/>
                </a:lnTo>
                <a:lnTo>
                  <a:pt x="86506" y="8372"/>
                </a:lnTo>
                <a:lnTo>
                  <a:pt x="78023" y="8372"/>
                </a:lnTo>
                <a:lnTo>
                  <a:pt x="78023" y="0"/>
                </a:lnTo>
                <a:lnTo>
                  <a:pt x="77800" y="0"/>
                </a:lnTo>
                <a:lnTo>
                  <a:pt x="77800" y="8372"/>
                </a:lnTo>
                <a:lnTo>
                  <a:pt x="69373" y="8372"/>
                </a:lnTo>
                <a:lnTo>
                  <a:pt x="69373" y="0"/>
                </a:lnTo>
                <a:lnTo>
                  <a:pt x="69149" y="0"/>
                </a:lnTo>
                <a:lnTo>
                  <a:pt x="69149" y="8372"/>
                </a:lnTo>
                <a:lnTo>
                  <a:pt x="60722" y="8372"/>
                </a:lnTo>
                <a:lnTo>
                  <a:pt x="60722" y="0"/>
                </a:lnTo>
                <a:lnTo>
                  <a:pt x="60499" y="0"/>
                </a:lnTo>
                <a:lnTo>
                  <a:pt x="60499" y="8372"/>
                </a:lnTo>
                <a:lnTo>
                  <a:pt x="52071" y="8372"/>
                </a:lnTo>
                <a:lnTo>
                  <a:pt x="52071" y="0"/>
                </a:lnTo>
                <a:lnTo>
                  <a:pt x="51848" y="0"/>
                </a:lnTo>
                <a:lnTo>
                  <a:pt x="51848" y="8372"/>
                </a:lnTo>
                <a:lnTo>
                  <a:pt x="43421" y="8372"/>
                </a:lnTo>
                <a:lnTo>
                  <a:pt x="43421" y="0"/>
                </a:lnTo>
                <a:lnTo>
                  <a:pt x="43197" y="0"/>
                </a:lnTo>
                <a:lnTo>
                  <a:pt x="43197" y="8372"/>
                </a:lnTo>
                <a:lnTo>
                  <a:pt x="34770" y="8372"/>
                </a:lnTo>
                <a:lnTo>
                  <a:pt x="34770" y="0"/>
                </a:lnTo>
                <a:lnTo>
                  <a:pt x="34547" y="0"/>
                </a:lnTo>
                <a:lnTo>
                  <a:pt x="34547" y="8372"/>
                </a:lnTo>
                <a:lnTo>
                  <a:pt x="26064" y="8372"/>
                </a:lnTo>
                <a:lnTo>
                  <a:pt x="26064" y="0"/>
                </a:lnTo>
                <a:lnTo>
                  <a:pt x="25840" y="0"/>
                </a:lnTo>
                <a:lnTo>
                  <a:pt x="25840" y="8372"/>
                </a:lnTo>
                <a:lnTo>
                  <a:pt x="17413" y="8372"/>
                </a:lnTo>
                <a:lnTo>
                  <a:pt x="17413" y="0"/>
                </a:lnTo>
                <a:lnTo>
                  <a:pt x="17190" y="0"/>
                </a:lnTo>
                <a:lnTo>
                  <a:pt x="17190" y="8372"/>
                </a:lnTo>
                <a:lnTo>
                  <a:pt x="8762" y="8372"/>
                </a:lnTo>
                <a:lnTo>
                  <a:pt x="8762" y="0"/>
                </a:lnTo>
                <a:close/>
              </a:path>
            </a:pathLst>
          </a:cu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39675" y="535000"/>
            <a:ext cx="7686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39680" y="1536704"/>
            <a:ext cx="7686000" cy="4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86575" y="-15833"/>
            <a:ext cx="557400" cy="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Steganography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Decrypting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5" y="1676400"/>
            <a:ext cx="2950482" cy="4130675"/>
          </a:xfrm>
        </p:spPr>
      </p:pic>
      <p:sp>
        <p:nvSpPr>
          <p:cNvPr id="5" name="TextBox 4"/>
          <p:cNvSpPr txBox="1"/>
          <p:nvPr/>
        </p:nvSpPr>
        <p:spPr>
          <a:xfrm>
            <a:off x="862263" y="17526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text can be retrieved by decrypting the cover image, given the steganography algorithm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0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Cosine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the transformation of a signal or image from the spatial domain to the frequency domain, allowing for the separation into high, middle, and low frequency planes</a:t>
            </a:r>
          </a:p>
          <a:p>
            <a:r>
              <a:rPr lang="en-US" dirty="0" smtClean="0"/>
              <a:t>Harder to detect than LSB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Appends data as padding in the image </a:t>
            </a:r>
          </a:p>
          <a:p>
            <a:r>
              <a:rPr lang="en-US" dirty="0" smtClean="0"/>
              <a:t>Visibly hidden, but can easily be detected when viewed with a hex editor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3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Steganography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2000" dirty="0" smtClean="0"/>
              <a:t>Messages can be hidden in audio by manipulating the </a:t>
            </a:r>
            <a:r>
              <a:rPr lang="en-US" sz="2000" dirty="0" err="1" smtClean="0"/>
              <a:t>spectogram</a:t>
            </a:r>
            <a:r>
              <a:rPr lang="en-US" sz="2000" dirty="0" smtClean="0"/>
              <a:t> of a given audio file, resulting in a visible message that is only detected by individuals looking at the </a:t>
            </a:r>
            <a:r>
              <a:rPr lang="en-US" sz="2000" dirty="0" err="1" smtClean="0"/>
              <a:t>spectogram</a:t>
            </a:r>
            <a:r>
              <a:rPr lang="en-US" sz="2000" dirty="0"/>
              <a:t> </a:t>
            </a:r>
            <a:r>
              <a:rPr lang="en-US" sz="2000" dirty="0" smtClean="0"/>
              <a:t>directly.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7620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Source: </a:t>
            </a:r>
          </a:p>
          <a:p>
            <a:pPr marL="7620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Comparative </a:t>
            </a:r>
            <a:r>
              <a:rPr lang="en-US" sz="1800" dirty="0">
                <a:solidFill>
                  <a:schemeClr val="bg1"/>
                </a:solidFill>
              </a:rPr>
              <a:t>study of Steganography on Gray, Indexed, </a:t>
            </a:r>
            <a:r>
              <a:rPr lang="en-US" sz="1800" dirty="0" err="1">
                <a:solidFill>
                  <a:schemeClr val="bg1"/>
                </a:solidFill>
              </a:rPr>
              <a:t>Colour</a:t>
            </a:r>
            <a:r>
              <a:rPr lang="en-US" sz="1800" dirty="0">
                <a:solidFill>
                  <a:schemeClr val="bg1"/>
                </a:solidFill>
              </a:rPr>
              <a:t> and Black &amp; White images by Equal / Near Equal Value Pixel Replacement Point </a:t>
            </a:r>
            <a:r>
              <a:rPr lang="en-US" sz="1800" dirty="0" smtClean="0">
                <a:solidFill>
                  <a:schemeClr val="bg1"/>
                </a:solidFill>
              </a:rPr>
              <a:t>Operations -- </a:t>
            </a:r>
            <a:r>
              <a:rPr lang="en-US" sz="1800" dirty="0" err="1" smtClean="0">
                <a:solidFill>
                  <a:schemeClr val="bg1"/>
                </a:solidFill>
              </a:rPr>
              <a:t>Rizwan</a:t>
            </a:r>
            <a:r>
              <a:rPr lang="en-US" sz="1800" dirty="0" smtClean="0">
                <a:solidFill>
                  <a:schemeClr val="bg1"/>
                </a:solidFill>
              </a:rPr>
              <a:t> Usman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Sonic visualizer mysound.wav file Select Layer Menu/ Add spectrogram / All Channels mixed to reveal the secret message inside the audio file as shown. Â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5638800" cy="26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0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Steganalysis</a:t>
            </a:r>
            <a:r>
              <a:rPr lang="en-US" dirty="0" smtClean="0"/>
              <a:t>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smtClean="0">
                <a:solidFill>
                  <a:schemeClr val="bg1"/>
                </a:solidFill>
              </a:rPr>
              <a:t>github.com/DominicBreuker/stego-toolkit</a:t>
            </a:r>
          </a:p>
          <a:p>
            <a:pPr marL="0" indent="0">
              <a:buNone/>
            </a:pPr>
            <a:r>
              <a:rPr lang="en-US" dirty="0" smtClean="0"/>
              <a:t>Some tools include:</a:t>
            </a:r>
            <a:endParaRPr lang="en-US" dirty="0"/>
          </a:p>
          <a:p>
            <a:r>
              <a:rPr lang="en-US" dirty="0" err="1" smtClean="0"/>
              <a:t>Stegsolve</a:t>
            </a:r>
            <a:endParaRPr lang="en-US" dirty="0" smtClean="0"/>
          </a:p>
          <a:p>
            <a:r>
              <a:rPr lang="en-US" dirty="0" smtClean="0"/>
              <a:t>File</a:t>
            </a:r>
          </a:p>
          <a:p>
            <a:r>
              <a:rPr lang="en-US" dirty="0" err="1" smtClean="0"/>
              <a:t>Ffmpeg</a:t>
            </a:r>
            <a:endParaRPr lang="en-US" dirty="0" smtClean="0"/>
          </a:p>
          <a:p>
            <a:r>
              <a:rPr lang="en-US" dirty="0" err="1" smtClean="0"/>
              <a:t>Stegbreak</a:t>
            </a:r>
            <a:endParaRPr lang="en-US" dirty="0" smtClean="0"/>
          </a:p>
          <a:p>
            <a:r>
              <a:rPr lang="en-US" dirty="0" err="1" smtClean="0"/>
              <a:t>Zsteg</a:t>
            </a:r>
            <a:endParaRPr lang="en-US" dirty="0" smtClean="0"/>
          </a:p>
          <a:p>
            <a:r>
              <a:rPr lang="en-US" dirty="0" smtClean="0"/>
              <a:t>Identify</a:t>
            </a:r>
          </a:p>
          <a:p>
            <a:r>
              <a:rPr lang="en-US" dirty="0" smtClean="0"/>
              <a:t>Audacity (audio)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9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Steganography?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Steganography is the technique of concealing secret information or data within an ordinary file or message to avoid detection</a:t>
            </a:r>
          </a:p>
          <a:p>
            <a:r>
              <a:rPr lang="en-US" dirty="0" smtClean="0"/>
              <a:t>Similar to cryptography, the goal of steganography is to deliver a message that can only be extracted and read by the intended recipient </a:t>
            </a:r>
          </a:p>
          <a:p>
            <a:pPr lvl="1"/>
            <a:r>
              <a:rPr lang="en-US" dirty="0" smtClean="0"/>
              <a:t>Often, the two techniques are used in conjunction where data is first encrypted with a cryptographic scheme and then </a:t>
            </a:r>
            <a:r>
              <a:rPr lang="en-US" dirty="0" err="1" smtClean="0"/>
              <a:t>steganographically</a:t>
            </a:r>
            <a:r>
              <a:rPr lang="en-US" dirty="0" smtClean="0"/>
              <a:t>-hidden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5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Covertext</a:t>
            </a:r>
            <a:r>
              <a:rPr lang="en-US" dirty="0" smtClean="0"/>
              <a:t>/cover image: The medium in which a hidden message is embedded</a:t>
            </a:r>
          </a:p>
          <a:p>
            <a:r>
              <a:rPr lang="en-US" dirty="0" err="1" smtClean="0"/>
              <a:t>Steganalysis</a:t>
            </a:r>
            <a:r>
              <a:rPr lang="en-US" dirty="0" smtClean="0"/>
              <a:t>: study of detecting messages hidden using steganography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8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Steganography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Image-based – hidden data is embedded within an image in a way that is not easily visible</a:t>
            </a:r>
          </a:p>
          <a:p>
            <a:pPr lvl="1"/>
            <a:r>
              <a:rPr lang="en-US" dirty="0" smtClean="0"/>
              <a:t>LSB or MSB data insertion</a:t>
            </a:r>
          </a:p>
          <a:p>
            <a:pPr lvl="1"/>
            <a:r>
              <a:rPr lang="en-US" dirty="0" smtClean="0"/>
              <a:t>Discrete Cosine Transform algorithm</a:t>
            </a:r>
          </a:p>
          <a:p>
            <a:pPr lvl="1"/>
            <a:r>
              <a:rPr lang="en-US" dirty="0" smtClean="0"/>
              <a:t>Append algorithm/manipulation of </a:t>
            </a:r>
            <a:r>
              <a:rPr lang="en-US" dirty="0" err="1" smtClean="0"/>
              <a:t>exif</a:t>
            </a:r>
            <a:r>
              <a:rPr lang="en-US" dirty="0" smtClean="0"/>
              <a:t> metadata</a:t>
            </a:r>
          </a:p>
          <a:p>
            <a:r>
              <a:rPr lang="en-US" dirty="0" smtClean="0"/>
              <a:t>Video-based – individual frames of the video are extracted, modified, and reinserted to hide data</a:t>
            </a:r>
          </a:p>
          <a:p>
            <a:r>
              <a:rPr lang="en-US" dirty="0" smtClean="0"/>
              <a:t>Audio-based – image data is encoded into a waveform using a program like COAGULA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Significant Bit (LSB)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by embedding hidden data into an image by replacing the least significant bit of a pixel’s RGB value </a:t>
            </a:r>
          </a:p>
          <a:p>
            <a:r>
              <a:rPr lang="en-US" dirty="0" smtClean="0"/>
              <a:t>The least significant bit has the smallest visible effect on the photo when manipulated, rather than the most significant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4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LSB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want to hide the string: </a:t>
            </a:r>
            <a:r>
              <a:rPr lang="en-US" dirty="0" smtClean="0"/>
              <a:t>“SOS” </a:t>
            </a:r>
            <a:r>
              <a:rPr lang="en-US" dirty="0" smtClean="0"/>
              <a:t>within an image. </a:t>
            </a:r>
          </a:p>
          <a:p>
            <a:pPr marL="0" indent="0">
              <a:buNone/>
            </a:pPr>
            <a:r>
              <a:rPr lang="en-US" dirty="0" smtClean="0"/>
              <a:t>In binary, the string is: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01010011 01001111 </a:t>
            </a:r>
            <a:r>
              <a:rPr lang="en-US" dirty="0" smtClean="0"/>
              <a:t>01010011</a:t>
            </a: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 smtClean="0"/>
              <a:t>will be modifying </a:t>
            </a:r>
            <a:r>
              <a:rPr lang="en-US" dirty="0" smtClean="0"/>
              <a:t>24 bits </a:t>
            </a:r>
            <a:r>
              <a:rPr lang="en-US" dirty="0" smtClean="0"/>
              <a:t>to hide this message, and thus need </a:t>
            </a:r>
            <a:r>
              <a:rPr lang="en-US" dirty="0" smtClean="0"/>
              <a:t>24 pixels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98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6209288" cy="4130675"/>
          </a:xfrm>
        </p:spPr>
      </p:pic>
    </p:spTree>
    <p:extLst>
      <p:ext uri="{BB962C8B-B14F-4D97-AF65-F5344CB8AC3E}">
        <p14:creationId xmlns:p14="http://schemas.microsoft.com/office/powerpoint/2010/main" val="179672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LSB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begin inserting our string by changing the LSB of each pixel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26" y="2981262"/>
            <a:ext cx="6716062" cy="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8392696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Image</a:t>
            </a:r>
            <a:endParaRPr lang="en-US" dirty="0"/>
          </a:p>
        </p:txBody>
      </p:sp>
      <p:pic>
        <p:nvPicPr>
          <p:cNvPr id="1026" name="Picture 2" descr="C:\Users\Claire\Downloads\blackboar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1780"/>
            <a:ext cx="6705600" cy="44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26498"/>
      </p:ext>
    </p:extLst>
  </p:cSld>
  <p:clrMapOvr>
    <a:masterClrMapping/>
  </p:clrMapOvr>
</p:sld>
</file>

<file path=ppt/theme/theme1.xml><?xml version="1.0" encoding="utf-8"?>
<a:theme xmlns:a="http://schemas.openxmlformats.org/drawingml/2006/main" name="Thaliard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Thaliard · SlidesCarnival</Template>
  <TotalTime>154</TotalTime>
  <Words>426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Thaliard template</vt:lpstr>
      <vt:lpstr>Steganography</vt:lpstr>
      <vt:lpstr>What is Steganography?</vt:lpstr>
      <vt:lpstr>Terminology</vt:lpstr>
      <vt:lpstr>Types of Steganography</vt:lpstr>
      <vt:lpstr>Least Significant Bit (LSB) Insertion</vt:lpstr>
      <vt:lpstr>LSB Example</vt:lpstr>
      <vt:lpstr>Original image</vt:lpstr>
      <vt:lpstr>LSB Insertion</vt:lpstr>
      <vt:lpstr>Modified Image</vt:lpstr>
      <vt:lpstr>Decrypting </vt:lpstr>
      <vt:lpstr>Discrete Cosine Transform</vt:lpstr>
      <vt:lpstr>Append algorithms</vt:lpstr>
      <vt:lpstr>Audio Steganography</vt:lpstr>
      <vt:lpstr>Sample Steganalysis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Steganography</dc:title>
  <dc:creator>Claire Seiler</dc:creator>
  <cp:lastModifiedBy>Claire Seiler</cp:lastModifiedBy>
  <cp:revision>19</cp:revision>
  <dcterms:created xsi:type="dcterms:W3CDTF">2006-08-16T00:00:00Z</dcterms:created>
  <dcterms:modified xsi:type="dcterms:W3CDTF">2019-02-16T04:46:41Z</dcterms:modified>
</cp:coreProperties>
</file>